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51" r:id="rId5"/>
    <p:sldMasterId id="2147483752" r:id="rId6"/>
    <p:sldMasterId id="2147483753" r:id="rId7"/>
    <p:sldMasterId id="2147483754" r:id="rId8"/>
    <p:sldMasterId id="214748375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Lst>
  <p:sldSz cy="5143500" cx="9144000"/>
  <p:notesSz cx="6858000" cy="9144000"/>
  <p:embeddedFontLst>
    <p:embeddedFont>
      <p:font typeface="Space Mono"/>
      <p:regular r:id="rId43"/>
      <p:bold r:id="rId44"/>
      <p:italic r:id="rId45"/>
      <p:boldItalic r:id="rId46"/>
    </p:embeddedFont>
    <p:embeddedFont>
      <p:font typeface="Poppins"/>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7979AC-F4C1-4318-98C0-D35CA50CC588}">
  <a:tblStyle styleId="{FF7979AC-F4C1-4318-98C0-D35CA50CC5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font" Target="fonts/SpaceMono-bold.fntdata"/><Relationship Id="rId43" Type="http://schemas.openxmlformats.org/officeDocument/2006/relationships/font" Target="fonts/SpaceMono-regular.fntdata"/><Relationship Id="rId46" Type="http://schemas.openxmlformats.org/officeDocument/2006/relationships/font" Target="fonts/SpaceMono-boldItalic.fntdata"/><Relationship Id="rId45" Type="http://schemas.openxmlformats.org/officeDocument/2006/relationships/font" Target="fonts/SpaceMono-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Mono-regular.fntdata"/><Relationship Id="rId50" Type="http://schemas.openxmlformats.org/officeDocument/2006/relationships/font" Target="fonts/Poppins-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1.xml"/><Relationship Id="rId10" Type="http://schemas.openxmlformats.org/officeDocument/2006/relationships/notesMaster" Target="notesMasters/notesMaster1.xml"/><Relationship Id="rId54" Type="http://schemas.openxmlformats.org/officeDocument/2006/relationships/font" Target="fonts/RobotoMono-boldItalic.fntdata"/><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7205332057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7205332057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the session and prepare students for mock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students and set an enthusiastic tone for the session.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importance of mock interviews in preparing for technical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to Week 10, Session 2 of TIP102! Today is a big day—we’ll be conducting mock interviews. This is an opportunity to practice the skills you’ve been building and to gain experience in a real-world interview setting.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mock interviews are about learning and improving. Mistakes are okay—they help us grow.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"What’s one thing you’re looking forward to or feel nervous about in today’s session?" Acknowledge responses to build rapport.</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7205332057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7205332057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Ask students to share out AI tricks they’ve learned with their peers</a:t>
            </a:r>
            <a:br>
              <a:rPr lang="en"/>
            </a:br>
            <a:endParaRPr/>
          </a:p>
          <a:p>
            <a:pPr indent="0" lvl="0" marL="0" rtl="0" algn="l">
              <a:spcBef>
                <a:spcPts val="0"/>
              </a:spcBef>
              <a:spcAft>
                <a:spcPts val="0"/>
              </a:spcAft>
              <a:buNone/>
            </a:pPr>
            <a:r>
              <a:rPr lang="en"/>
              <a:t>Did the AI offer a solution that worked right away, or did it require iteration or clarification? If so, what clarifications and additional context did you provide?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How did you balance using AI assistance with trying to solve problems independently? How did it compare to your experiences debugging without AI?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7205332057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7205332057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 ideas for personal projects students might like to pursue using what they’ve learned throughout the course. </a:t>
            </a:r>
            <a:br>
              <a:rPr lang="en"/>
            </a:br>
            <a:br>
              <a:rPr lang="en"/>
            </a:br>
            <a:r>
              <a:rPr lang="en"/>
              <a:t>Then, discuss strategies for using AI to implement their projects (possible answers on next slide).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7205332057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7205332057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day of ideally, ask for a couple student volunteers to conduct mock interviews with. You can ask the students to walk through either both questions or try to get a volunteer to go through each with. Try to treat this close to a technical interview by offering help if they get stuck and also encourage them to voice their thought process throughout for other students to learn from.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no student(s) end up volunteering in the worst case scenario, you can demo walking through the problems as if you are the interviewee and noting the steps you take care to go through as you complete the problem(s) in front of the class (the interviewers).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7205332057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7205332057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Set the stage for the mock interview and explain roles.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process, highlighting the interviewer, interviewee, and observer roles.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today’s mock interview, I’ll be acting as the interviewer. I’ll ask probing questions and provide minimal hints to simulate a real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volunteer student will be the interviewee. You’ll think aloud as you solve the problem, applying the UMPIRE strategy. This helps everyone understand your thought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rest of the class will observe, taking notes on what they would do similarly or differently.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participation by asking: "Who would like to volunteer to be the interviewee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7205332057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7205332057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step-by-step guide to the mock interview process.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outline the steps for the mock interview to set expectations.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the mock interview will work: First, the candidate will introduce themselves. I’ll then explain the problem, and the candidate will open the link and share their screen.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the candidate works through the UMPIRE steps, they’ll explain what they’re thinking, what they’re doing, and why. Remember, it’s okay to Google or ask clarifying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we’ll celebrate the candidate’s efforts and discuss what went well.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7205332057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7205332057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Engage the observing students in active reflection and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observers to focus on takeaways they can apply to their own interviews.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you’re observing, hold your comments until the end. Imagine you’re the candidate—how would you solve this problem? What steps would you take?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write down one thing the candidate did well that you’d like to adopt and one thing you’d do differently now that you’ve seen this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7205332057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7205332057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Highlight the key skills and behaviors being assessed during the mock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evaluation criteria and its importance in technical interviews.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focus on three main areas: clarity, problem-solving process, and use of the UMPIRE framework. Clear communication is just as important as finding the right solution.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Prioritize readability and logical flow over rushing to the solution. Remember, this is about simulating a real-world technical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of these criteria do you think is the most challenging to demonstrate? Why?"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7205332057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37205332057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Review the UMPIRE strategy to set a framework for problem-solving during the mock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Briefly recap the UMPIRE steps and their importance in solving coding problems.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quickly revisit UMPIRE: Understand the problem, Match the right data structure or algorithm, Plan your approach, Implement the solution, Review your work, and Evaluate the time and space complexity.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strategy helps you stay organized and methodical, which is crucial in a technical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step of UMPIRE do you think you’ve improved on the most so far?"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7205332057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7205332057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UNDERSTAND:</a:t>
            </a:r>
            <a:endParaRPr b="1">
              <a:solidFill>
                <a:schemeClr val="dk1"/>
              </a:solidFill>
            </a:endParaRPr>
          </a:p>
          <a:p>
            <a:pPr indent="0" lvl="0" marL="0" rtl="0" algn="l">
              <a:spcBef>
                <a:spcPts val="0"/>
              </a:spcBef>
              <a:spcAft>
                <a:spcPts val="0"/>
              </a:spcAft>
              <a:buNone/>
            </a:pPr>
            <a:r>
              <a:rPr lang="en">
                <a:solidFill>
                  <a:schemeClr val="dk1"/>
                </a:solidFill>
              </a:rPr>
              <a:t>Input: root of a binary tree </a:t>
            </a:r>
            <a:endParaRPr>
              <a:solidFill>
                <a:schemeClr val="dk1"/>
              </a:solidFill>
            </a:endParaRPr>
          </a:p>
          <a:p>
            <a:pPr indent="0" lvl="0" marL="0" rtl="0" algn="l">
              <a:spcBef>
                <a:spcPts val="0"/>
              </a:spcBef>
              <a:spcAft>
                <a:spcPts val="0"/>
              </a:spcAft>
              <a:buNone/>
            </a:pPr>
            <a:r>
              <a:rPr lang="en">
                <a:solidFill>
                  <a:schemeClr val="dk1"/>
                </a:solidFill>
              </a:rPr>
              <a:t>Output: list of list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Binary tree (not necessarily a BST) </a:t>
            </a:r>
            <a:endParaRPr>
              <a:solidFill>
                <a:schemeClr val="dk1"/>
              </a:solidFill>
            </a:endParaRPr>
          </a:p>
          <a:p>
            <a:pPr indent="0" lvl="0" marL="0" rtl="0" algn="l">
              <a:spcBef>
                <a:spcPts val="0"/>
              </a:spcBef>
              <a:spcAft>
                <a:spcPts val="0"/>
              </a:spcAft>
              <a:buNone/>
            </a:pPr>
            <a:r>
              <a:rPr lang="en">
                <a:solidFill>
                  <a:schemeClr val="dk1"/>
                </a:solidFill>
              </a:rPr>
              <a:t>TreeNode has val, left, right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Edge cases: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Empty tree =&gt; empty list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1 root =&gt; [[1]]</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MATCH:</a:t>
            </a:r>
            <a:endParaRPr b="1">
              <a:solidFill>
                <a:schemeClr val="dk1"/>
              </a:solidFill>
            </a:endParaRPr>
          </a:p>
          <a:p>
            <a:pPr indent="0" lvl="0" marL="0" rtl="0" algn="l">
              <a:spcBef>
                <a:spcPts val="0"/>
              </a:spcBef>
              <a:spcAft>
                <a:spcPts val="0"/>
              </a:spcAft>
              <a:buNone/>
            </a:pPr>
            <a:r>
              <a:rPr lang="en">
                <a:solidFill>
                  <a:schemeClr val="dk1"/>
                </a:solidFill>
              </a:rPr>
              <a:t>BFS → iterative with queue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PLAN:</a:t>
            </a:r>
            <a:endParaRPr b="1">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Create a queue, add root to it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Create list to hold all lists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While queue is not empty</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Get number of nodes in queue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Create a current list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Iterate through nodes </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Add node to current list </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Add left and right if not empty </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Add current list to main list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Return main list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REVIEW:</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EVALUATE: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Runtime: O(n) n = number of nodes because we have to iterate through all nodes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Space: O(2^level) = max number of nodes at the max level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741d93df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741d93df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7205332057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7205332057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Outline the flow of the session and set clear expectations.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Provide an overview of the agenda and ensure students understand the structure of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the plan for today: We’ll start with a mock interview demonstration, take a short break, and then move into collaborative problem-solving. We’ll finish with a quick wrap-up and reflection.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focus today is on applying the UMPIRE strategy in a technical interview format.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Pause for questions or clarification about the agenda.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7205332057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7205332057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UNDERSTAND:</a:t>
            </a:r>
            <a:endParaRPr b="1">
              <a:solidFill>
                <a:schemeClr val="dk1"/>
              </a:solidFill>
            </a:endParaRPr>
          </a:p>
          <a:p>
            <a:pPr indent="0" lvl="0" marL="0" rtl="0" algn="l">
              <a:spcBef>
                <a:spcPts val="0"/>
              </a:spcBef>
              <a:spcAft>
                <a:spcPts val="0"/>
              </a:spcAft>
              <a:buNone/>
            </a:pPr>
            <a:r>
              <a:rPr lang="en">
                <a:solidFill>
                  <a:schemeClr val="dk1"/>
                </a:solidFill>
              </a:rPr>
              <a:t>Input: binary tree </a:t>
            </a:r>
            <a:endParaRPr>
              <a:solidFill>
                <a:schemeClr val="dk1"/>
              </a:solidFill>
            </a:endParaRPr>
          </a:p>
          <a:p>
            <a:pPr indent="0" lvl="0" marL="0" rtl="0" algn="l">
              <a:spcBef>
                <a:spcPts val="0"/>
              </a:spcBef>
              <a:spcAft>
                <a:spcPts val="0"/>
              </a:spcAft>
              <a:buNone/>
            </a:pPr>
            <a:r>
              <a:rPr lang="en">
                <a:solidFill>
                  <a:schemeClr val="dk1"/>
                </a:solidFill>
              </a:rPr>
              <a:t>Output: integer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Edge cases: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Empty tree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1 node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Skewed tree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 left or right subtree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MATCH:</a:t>
            </a:r>
            <a:endParaRPr b="1">
              <a:solidFill>
                <a:schemeClr val="dk1"/>
              </a:solidFill>
            </a:endParaRPr>
          </a:p>
          <a:p>
            <a:pPr indent="0" lvl="0" marL="0" rtl="0" algn="l">
              <a:spcBef>
                <a:spcPts val="0"/>
              </a:spcBef>
              <a:spcAft>
                <a:spcPts val="0"/>
              </a:spcAft>
              <a:buNone/>
            </a:pPr>
            <a:r>
              <a:rPr lang="en">
                <a:solidFill>
                  <a:schemeClr val="dk1"/>
                </a:solidFill>
              </a:rPr>
              <a:t>DFS; post order </a:t>
            </a:r>
            <a:endParaRPr>
              <a:solidFill>
                <a:schemeClr val="dk1"/>
              </a:solidFill>
            </a:endParaRPr>
          </a:p>
          <a:p>
            <a:pPr indent="0" lvl="0" marL="0" rtl="0" algn="l">
              <a:spcBef>
                <a:spcPts val="0"/>
              </a:spcBef>
              <a:spcAft>
                <a:spcPts val="0"/>
              </a:spcAft>
              <a:buNone/>
            </a:pPr>
            <a:r>
              <a:rPr lang="en">
                <a:solidFill>
                  <a:schemeClr val="dk1"/>
                </a:solidFill>
              </a:rPr>
              <a:t>Add count from </a:t>
            </a:r>
            <a:r>
              <a:rPr lang="en">
                <a:solidFill>
                  <a:schemeClr val="dk1"/>
                </a:solidFill>
              </a:rPr>
              <a:t>bottom</a:t>
            </a:r>
            <a:r>
              <a:rPr lang="en">
                <a:solidFill>
                  <a:schemeClr val="dk1"/>
                </a:solidFill>
              </a:rPr>
              <a:t> up </a:t>
            </a:r>
            <a:endParaRPr>
              <a:solidFill>
                <a:schemeClr val="dk1"/>
              </a:solidFill>
            </a:endParaRPr>
          </a:p>
          <a:p>
            <a:pPr indent="0" lvl="0" marL="0" rtl="0" algn="l">
              <a:spcBef>
                <a:spcPts val="0"/>
              </a:spcBef>
              <a:spcAft>
                <a:spcPts val="0"/>
              </a:spcAft>
              <a:buNone/>
            </a:pPr>
            <a:r>
              <a:rPr lang="en">
                <a:solidFill>
                  <a:schemeClr val="dk1"/>
                </a:solidFill>
              </a:rPr>
              <a:t>Return minimum of left and right subtree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PLAN:</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IMPLEMENT:</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
                <a:solidFill>
                  <a:schemeClr val="dk1"/>
                </a:solidFill>
              </a:rPr>
              <a:t>d</a:t>
            </a:r>
            <a:r>
              <a:rPr lang="en">
                <a:solidFill>
                  <a:schemeClr val="dk1"/>
                </a:solidFill>
              </a:rPr>
              <a:t>ef func(root):</a:t>
            </a:r>
            <a:endParaRPr>
              <a:solidFill>
                <a:schemeClr val="dk1"/>
              </a:solidFill>
            </a:endParaRPr>
          </a:p>
          <a:p>
            <a:pPr indent="0" lvl="0" marL="0" rtl="0" algn="l">
              <a:spcBef>
                <a:spcPts val="0"/>
              </a:spcBef>
              <a:spcAft>
                <a:spcPts val="0"/>
              </a:spcAft>
              <a:buNone/>
            </a:pPr>
            <a:r>
              <a:rPr lang="en">
                <a:solidFill>
                  <a:schemeClr val="dk1"/>
                </a:solidFill>
              </a:rPr>
              <a:t>	</a:t>
            </a:r>
            <a:r>
              <a:rPr lang="en">
                <a:solidFill>
                  <a:schemeClr val="dk1"/>
                </a:solidFill>
              </a:rPr>
              <a:t>i</a:t>
            </a:r>
            <a:r>
              <a:rPr lang="en">
                <a:solidFill>
                  <a:schemeClr val="dk1"/>
                </a:solidFill>
              </a:rPr>
              <a:t>f root is None: </a:t>
            </a:r>
            <a:endParaRPr>
              <a:solidFill>
                <a:schemeClr val="dk1"/>
              </a:solidFill>
            </a:endParaRPr>
          </a:p>
          <a:p>
            <a:pPr indent="0" lvl="0" marL="0" rtl="0" algn="l">
              <a:spcBef>
                <a:spcPts val="0"/>
              </a:spcBef>
              <a:spcAft>
                <a:spcPts val="0"/>
              </a:spcAft>
              <a:buNone/>
            </a:pPr>
            <a:r>
              <a:rPr lang="en">
                <a:solidFill>
                  <a:schemeClr val="dk1"/>
                </a:solidFill>
              </a:rPr>
              <a:t>		Return 0</a:t>
            </a:r>
            <a:endParaRPr>
              <a:solidFill>
                <a:schemeClr val="dk1"/>
              </a:solidFill>
            </a:endParaRPr>
          </a:p>
          <a:p>
            <a:pPr indent="0" lvl="0" marL="0" rtl="0" algn="l">
              <a:spcBef>
                <a:spcPts val="0"/>
              </a:spcBef>
              <a:spcAft>
                <a:spcPts val="0"/>
              </a:spcAft>
              <a:buNone/>
            </a:pPr>
            <a:r>
              <a:rPr lang="en">
                <a:solidFill>
                  <a:schemeClr val="dk1"/>
                </a:solidFill>
              </a:rPr>
              <a:t>	</a:t>
            </a:r>
            <a:r>
              <a:rPr lang="en">
                <a:solidFill>
                  <a:schemeClr val="dk1"/>
                </a:solidFill>
              </a:rPr>
              <a:t>l</a:t>
            </a:r>
            <a:r>
              <a:rPr lang="en">
                <a:solidFill>
                  <a:schemeClr val="dk1"/>
                </a:solidFill>
              </a:rPr>
              <a:t>eft = func(root.left) + 1</a:t>
            </a:r>
            <a:endParaRPr>
              <a:solidFill>
                <a:schemeClr val="dk1"/>
              </a:solidFill>
            </a:endParaRPr>
          </a:p>
          <a:p>
            <a:pPr indent="0" lvl="0" marL="0" rtl="0" algn="l">
              <a:spcBef>
                <a:spcPts val="0"/>
              </a:spcBef>
              <a:spcAft>
                <a:spcPts val="0"/>
              </a:spcAft>
              <a:buNone/>
            </a:pPr>
            <a:r>
              <a:rPr lang="en">
                <a:solidFill>
                  <a:schemeClr val="dk1"/>
                </a:solidFill>
              </a:rPr>
              <a:t>	</a:t>
            </a:r>
            <a:r>
              <a:rPr lang="en">
                <a:solidFill>
                  <a:schemeClr val="dk1"/>
                </a:solidFill>
              </a:rPr>
              <a:t>r</a:t>
            </a:r>
            <a:r>
              <a:rPr lang="en">
                <a:solidFill>
                  <a:schemeClr val="dk1"/>
                </a:solidFill>
              </a:rPr>
              <a:t>ight = func(root.right) + 1</a:t>
            </a:r>
            <a:endParaRPr>
              <a:solidFill>
                <a:schemeClr val="dk1"/>
              </a:solidFill>
            </a:endParaRPr>
          </a:p>
          <a:p>
            <a:pPr indent="0" lvl="0" marL="0" rtl="0" algn="l">
              <a:spcBef>
                <a:spcPts val="0"/>
              </a:spcBef>
              <a:spcAft>
                <a:spcPts val="0"/>
              </a:spcAft>
              <a:buNone/>
            </a:pPr>
            <a:r>
              <a:rPr lang="en">
                <a:solidFill>
                  <a:schemeClr val="dk1"/>
                </a:solidFill>
              </a:rPr>
              <a:t>	return min(left, right)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REVIEW: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EVALUATE:</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a:t>
            </a:r>
            <a:r>
              <a:rPr lang="en">
                <a:solidFill>
                  <a:schemeClr val="dk1"/>
                </a:solidFill>
              </a:rPr>
              <a:t>mprovement</a:t>
            </a:r>
            <a:r>
              <a:rPr lang="en">
                <a:solidFill>
                  <a:schemeClr val="dk1"/>
                </a:solidFill>
              </a:rPr>
              <a:t>: pass min depth seen down?</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741d93df4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741d93df4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7205332057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7205332057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7205332057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7205332057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Reflect on the mock interview and encourage students to share takeaways.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Facilitate a reflective discussion to consolidate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a moment to reflect. In the chat, share one thing the candidate did that you’ll start doing and one thing you’ll do differently after watching this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a great chance to learn not just from the candidate’s strengths but also from areas for improvement.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emphasizing insightful or actionable takeaways. Encourage follow-up thoughts: "Why do you think that strategy worked well?"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4511f050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4511f050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4511f050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4511f050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7205332057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7205332057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7205332057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7205332057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7205332057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7205332057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7205332057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7205332057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7205332057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7205332057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7205332057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7205332057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37205332057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37205332057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Reinforce key tasks and deadlines.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next steps and encourage continued engagement.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Don’t forget to complete the problem sets and take the HackerRank assessment by Sunday!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ask any lingering questions before signing off.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7205332057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7205332057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7205332057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7205332057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7205332057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7205332057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7205332057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7205332057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7205332057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7205332057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7205332057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7205332057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7205332057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7205332057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the AI’s response change your approach to the problem?</a:t>
            </a:r>
            <a:br>
              <a:rPr lang="en"/>
            </a:br>
            <a:endParaRPr/>
          </a:p>
          <a:p>
            <a:pPr indent="0" lvl="0" marL="0" rtl="0" algn="l">
              <a:spcBef>
                <a:spcPts val="0"/>
              </a:spcBef>
              <a:spcAft>
                <a:spcPts val="0"/>
              </a:spcAft>
              <a:buNone/>
            </a:pPr>
            <a:r>
              <a:rPr lang="en"/>
              <a:t>Did the AI offer a solution that worked right away, or did it require iteration or clarification? If so, what clarifications and additional context did you provide?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How did you balance using AI assistance with trying to solve problems independently? How did it compare to your experiences debugging without AI?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7.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42.png"/><Relationship Id="rId5"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0.png"/><Relationship Id="rId4"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0.png"/><Relationship Id="rId6" Type="http://schemas.openxmlformats.org/officeDocument/2006/relationships/image" Target="../media/image4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6.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7.png"/><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42.png"/><Relationship Id="rId5"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0.png"/><Relationship Id="rId4" Type="http://schemas.openxmlformats.org/officeDocument/2006/relationships/image" Target="../media/image3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0.png"/><Relationship Id="rId6" Type="http://schemas.openxmlformats.org/officeDocument/2006/relationships/image" Target="../media/image4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7.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42.png"/><Relationship Id="rId5"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0.png"/><Relationship Id="rId4" Type="http://schemas.openxmlformats.org/officeDocument/2006/relationships/image" Target="../media/image3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0.png"/><Relationship Id="rId6" Type="http://schemas.openxmlformats.org/officeDocument/2006/relationships/image" Target="../media/image4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0" name="Shape 740"/>
        <p:cNvGrpSpPr/>
        <p:nvPr/>
      </p:nvGrpSpPr>
      <p:grpSpPr>
        <a:xfrm>
          <a:off x="0" y="0"/>
          <a:ext cx="0" cy="0"/>
          <a:chOff x="0" y="0"/>
          <a:chExt cx="0" cy="0"/>
        </a:xfrm>
      </p:grpSpPr>
      <p:sp>
        <p:nvSpPr>
          <p:cNvPr id="741" name="Google Shape;741;p10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42" name="Google Shape;742;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3" name="Shape 743"/>
        <p:cNvGrpSpPr/>
        <p:nvPr/>
      </p:nvGrpSpPr>
      <p:grpSpPr>
        <a:xfrm>
          <a:off x="0" y="0"/>
          <a:ext cx="0" cy="0"/>
          <a:chOff x="0" y="0"/>
          <a:chExt cx="0" cy="0"/>
        </a:xfrm>
      </p:grpSpPr>
      <p:sp>
        <p:nvSpPr>
          <p:cNvPr id="744" name="Google Shape;744;p10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5" name="Google Shape;745;p10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46" name="Google Shape;746;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7" name="Shape 747"/>
        <p:cNvGrpSpPr/>
        <p:nvPr/>
      </p:nvGrpSpPr>
      <p:grpSpPr>
        <a:xfrm>
          <a:off x="0" y="0"/>
          <a:ext cx="0" cy="0"/>
          <a:chOff x="0" y="0"/>
          <a:chExt cx="0" cy="0"/>
        </a:xfrm>
      </p:grpSpPr>
      <p:sp>
        <p:nvSpPr>
          <p:cNvPr id="748" name="Google Shape;748;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49" name="Shape 749"/>
        <p:cNvGrpSpPr/>
        <p:nvPr/>
      </p:nvGrpSpPr>
      <p:grpSpPr>
        <a:xfrm>
          <a:off x="0" y="0"/>
          <a:ext cx="0" cy="0"/>
          <a:chOff x="0" y="0"/>
          <a:chExt cx="0" cy="0"/>
        </a:xfrm>
      </p:grpSpPr>
      <p:pic>
        <p:nvPicPr>
          <p:cNvPr id="750" name="Google Shape;750;p10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51" name="Google Shape;751;p10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52" name="Google Shape;752;p108"/>
          <p:cNvSpPr txBox="1"/>
          <p:nvPr>
            <p:ph type="title"/>
          </p:nvPr>
        </p:nvSpPr>
        <p:spPr>
          <a:xfrm>
            <a:off x="452400" y="481263"/>
            <a:ext cx="8239200" cy="572400"/>
          </a:xfrm>
          <a:prstGeom prst="rect">
            <a:avLst/>
          </a:prstGeom>
        </p:spPr>
        <p:txBody>
          <a:bodyPr anchorCtr="0" anchor="t" bIns="91425" lIns="91425" spcFirstLastPara="1" rIns="91425" wrap="square" tIns="91425">
            <a:norm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53" name="Google Shape;753;p108"/>
          <p:cNvSpPr txBox="1"/>
          <p:nvPr>
            <p:ph idx="1" type="body"/>
          </p:nvPr>
        </p:nvSpPr>
        <p:spPr>
          <a:xfrm>
            <a:off x="452400" y="1132825"/>
            <a:ext cx="8239200" cy="34881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54" name="Google Shape;754;p10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55" name="Google Shape;755;p108"/>
          <p:cNvSpPr txBox="1"/>
          <p:nvPr>
            <p:ph idx="12" type="sldNum"/>
          </p:nvPr>
        </p:nvSpPr>
        <p:spPr>
          <a:xfrm>
            <a:off x="8543625" y="4795150"/>
            <a:ext cx="548700" cy="303000"/>
          </a:xfrm>
          <a:prstGeom prst="rect">
            <a:avLst/>
          </a:prstGeom>
        </p:spPr>
        <p:txBody>
          <a:bodyPr anchorCtr="0" anchor="ctr" bIns="91425" lIns="91425" spcFirstLastPara="1" rIns="91425" wrap="square" tIns="91425">
            <a:normAutofit fontScale="92500" lnSpcReduction="20000"/>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56" name="Google Shape;756;p10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757" name="Google Shape;757;p10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sp>
        <p:nvSpPr>
          <p:cNvPr id="69" name="Google Shape;69;p17"/>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70" name="Google Shape;70;p17"/>
          <p:cNvGrpSpPr/>
          <p:nvPr/>
        </p:nvGrpSpPr>
        <p:grpSpPr>
          <a:xfrm rot="5400000">
            <a:off x="5719749" y="1629787"/>
            <a:ext cx="4964577" cy="1883925"/>
            <a:chOff x="4152224" y="1218499"/>
            <a:chExt cx="4964577" cy="1883925"/>
          </a:xfrm>
        </p:grpSpPr>
        <p:pic>
          <p:nvPicPr>
            <p:cNvPr id="71" name="Google Shape;71;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 name="Google Shape;72;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3" name="Google Shape;73;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4" name="Google Shape;74;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5" name="Shape 75"/>
        <p:cNvGrpSpPr/>
        <p:nvPr/>
      </p:nvGrpSpPr>
      <p:grpSpPr>
        <a:xfrm>
          <a:off x="0" y="0"/>
          <a:ext cx="0" cy="0"/>
          <a:chOff x="0" y="0"/>
          <a:chExt cx="0" cy="0"/>
        </a:xfrm>
      </p:grpSpPr>
      <p:pic>
        <p:nvPicPr>
          <p:cNvPr id="76" name="Google Shape;76;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7" name="Google Shape;77;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8" name="Google Shape;78;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9" name="Google Shape;79;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0" name="Google Shape;80;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1" name="Google Shape;81;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3" name="Google Shape;83;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6" name="Google Shape;86;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7" name="Google Shape;87;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8" name="Google Shape;88;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89" name="Google Shape;89;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0" name="Google Shape;90;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2" name="Shape 92"/>
        <p:cNvGrpSpPr/>
        <p:nvPr/>
      </p:nvGrpSpPr>
      <p:grpSpPr>
        <a:xfrm>
          <a:off x="0" y="0"/>
          <a:ext cx="0" cy="0"/>
          <a:chOff x="0" y="0"/>
          <a:chExt cx="0" cy="0"/>
        </a:xfrm>
      </p:grpSpPr>
      <p:pic>
        <p:nvPicPr>
          <p:cNvPr id="93" name="Google Shape;93;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4" name="Google Shape;94;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5" name="Google Shape;95;p20"/>
          <p:cNvGrpSpPr/>
          <p:nvPr/>
        </p:nvGrpSpPr>
        <p:grpSpPr>
          <a:xfrm>
            <a:off x="5709066" y="201260"/>
            <a:ext cx="2296623" cy="4424889"/>
            <a:chOff x="5598780" y="137712"/>
            <a:chExt cx="2577001" cy="4664652"/>
          </a:xfrm>
        </p:grpSpPr>
        <p:pic>
          <p:nvPicPr>
            <p:cNvPr id="96" name="Google Shape;96;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7" name="Google Shape;97;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99" name="Google Shape;99;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0" name="Google Shape;100;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4" name="Google Shape;104;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5" name="Google Shape;105;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6" name="Google Shape;106;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7" name="Google Shape;107;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2" name="Google Shape;112;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3" name="Google Shape;113;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4" name="Google Shape;114;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5" name="Google Shape;115;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6" name="Google Shape;116;p22"/>
          <p:cNvGrpSpPr/>
          <p:nvPr/>
        </p:nvGrpSpPr>
        <p:grpSpPr>
          <a:xfrm>
            <a:off x="4344100" y="398125"/>
            <a:ext cx="4546500" cy="4222800"/>
            <a:chOff x="4344100" y="398125"/>
            <a:chExt cx="4546500" cy="4222800"/>
          </a:xfrm>
        </p:grpSpPr>
        <p:sp>
          <p:nvSpPr>
            <p:cNvPr id="117" name="Google Shape;117;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22"/>
            <p:cNvGrpSpPr/>
            <p:nvPr/>
          </p:nvGrpSpPr>
          <p:grpSpPr>
            <a:xfrm>
              <a:off x="4445450" y="524200"/>
              <a:ext cx="399495" cy="101100"/>
              <a:chOff x="4445450" y="524200"/>
              <a:chExt cx="399495" cy="101100"/>
            </a:xfrm>
          </p:grpSpPr>
          <p:sp>
            <p:nvSpPr>
              <p:cNvPr id="119" name="Google Shape;119;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5" name="Google Shape;125;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6" name="Google Shape;126;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7" name="Google Shape;127;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8" name="Google Shape;128;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1" name="Google Shape;131;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3" name="Google Shape;133;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4" name="Google Shape;134;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6" name="Google Shape;136;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7" name="Google Shape;137;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0" name="Google Shape;140;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1" name="Google Shape;141;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2" name="Google Shape;142;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3" name="Google Shape;143;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5" name="Google Shape;145;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6" name="Google Shape;146;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7" name="Google Shape;147;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0" name="Google Shape;150;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1" name="Google Shape;151;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2" name="Google Shape;152;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3" name="Google Shape;153;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5" name="Google Shape;155;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6" name="Google Shape;156;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7" name="Shape 157"/>
        <p:cNvGrpSpPr/>
        <p:nvPr/>
      </p:nvGrpSpPr>
      <p:grpSpPr>
        <a:xfrm>
          <a:off x="0" y="0"/>
          <a:ext cx="0" cy="0"/>
          <a:chOff x="0" y="0"/>
          <a:chExt cx="0" cy="0"/>
        </a:xfrm>
      </p:grpSpPr>
      <p:pic>
        <p:nvPicPr>
          <p:cNvPr id="158" name="Google Shape;158;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59" name="Google Shape;159;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0" name="Google Shape;160;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1" name="Google Shape;161;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2" name="Google Shape;162;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3" name="Google Shape;163;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5" name="Google Shape;165;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6" name="Google Shape;166;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7" name="Shape 167"/>
        <p:cNvGrpSpPr/>
        <p:nvPr/>
      </p:nvGrpSpPr>
      <p:grpSpPr>
        <a:xfrm>
          <a:off x="0" y="0"/>
          <a:ext cx="0" cy="0"/>
          <a:chOff x="0" y="0"/>
          <a:chExt cx="0" cy="0"/>
        </a:xfrm>
      </p:grpSpPr>
      <p:pic>
        <p:nvPicPr>
          <p:cNvPr id="168" name="Google Shape;168;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69" name="Google Shape;169;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0" name="Google Shape;170;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1" name="Google Shape;171;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2" name="Google Shape;172;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3" name="Google Shape;173;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5" name="Google Shape;175;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6" name="Google Shape;176;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79" name="Google Shape;179;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0" name="Google Shape;180;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1" name="Google Shape;181;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2" name="Google Shape;182;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3" name="Google Shape;183;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5" name="Google Shape;185;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6" name="Google Shape;186;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87" name="Google Shape;187;p29"/>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188" name="Google Shape;188;p29"/>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9" name="Shape 189"/>
        <p:cNvGrpSpPr/>
        <p:nvPr/>
      </p:nvGrpSpPr>
      <p:grpSpPr>
        <a:xfrm>
          <a:off x="0" y="0"/>
          <a:ext cx="0" cy="0"/>
          <a:chOff x="0" y="0"/>
          <a:chExt cx="0" cy="0"/>
        </a:xfrm>
      </p:grpSpPr>
      <p:pic>
        <p:nvPicPr>
          <p:cNvPr id="190" name="Google Shape;190;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1" name="Google Shape;191;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2" name="Google Shape;192;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3" name="Google Shape;193;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4" name="Google Shape;194;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5" name="Google Shape;195;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7" name="Google Shape;197;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8" name="Google Shape;198;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9" name="Shape 199"/>
        <p:cNvGrpSpPr/>
        <p:nvPr/>
      </p:nvGrpSpPr>
      <p:grpSpPr>
        <a:xfrm>
          <a:off x="0" y="0"/>
          <a:ext cx="0" cy="0"/>
          <a:chOff x="0" y="0"/>
          <a:chExt cx="0" cy="0"/>
        </a:xfrm>
      </p:grpSpPr>
      <p:pic>
        <p:nvPicPr>
          <p:cNvPr id="200" name="Google Shape;200;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1" name="Google Shape;201;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2" name="Google Shape;202;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3" name="Google Shape;203;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4" name="Google Shape;204;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7" name="Google Shape;207;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8" name="Google Shape;208;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9" name="Google Shape;209;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2" name="Google Shape;212;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3" name="Google Shape;213;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4" name="Google Shape;214;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5" name="Google Shape;215;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6" name="Google Shape;216;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8" name="Google Shape;218;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9" name="Google Shape;219;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20" name="Shape 220"/>
        <p:cNvGrpSpPr/>
        <p:nvPr/>
      </p:nvGrpSpPr>
      <p:grpSpPr>
        <a:xfrm>
          <a:off x="0" y="0"/>
          <a:ext cx="0" cy="0"/>
          <a:chOff x="0" y="0"/>
          <a:chExt cx="0" cy="0"/>
        </a:xfrm>
      </p:grpSpPr>
      <p:pic>
        <p:nvPicPr>
          <p:cNvPr id="221" name="Google Shape;221;p3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2" name="Google Shape;222;p3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3" name="Google Shape;223;p3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4" name="Google Shape;224;p3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5" name="Google Shape;225;p3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6" name="Google Shape;226;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3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28" name="Google Shape;228;p3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29" name="Google Shape;229;p3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30" name="Shape 230"/>
        <p:cNvGrpSpPr/>
        <p:nvPr/>
      </p:nvGrpSpPr>
      <p:grpSpPr>
        <a:xfrm>
          <a:off x="0" y="0"/>
          <a:ext cx="0" cy="0"/>
          <a:chOff x="0" y="0"/>
          <a:chExt cx="0" cy="0"/>
        </a:xfrm>
      </p:grpSpPr>
      <p:pic>
        <p:nvPicPr>
          <p:cNvPr id="231" name="Google Shape;231;p3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2" name="Google Shape;232;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34" name="Google Shape;234;p3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35" name="Google Shape;235;p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36" name="Google Shape;236;p3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37" name="Shape 237"/>
        <p:cNvGrpSpPr/>
        <p:nvPr/>
      </p:nvGrpSpPr>
      <p:grpSpPr>
        <a:xfrm>
          <a:off x="0" y="0"/>
          <a:ext cx="0" cy="0"/>
          <a:chOff x="0" y="0"/>
          <a:chExt cx="0" cy="0"/>
        </a:xfrm>
      </p:grpSpPr>
      <p:pic>
        <p:nvPicPr>
          <p:cNvPr descr="Divider1.png" id="238" name="Google Shape;238;p3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39" name="Google Shape;239;p3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1" name="Shape 241"/>
        <p:cNvGrpSpPr/>
        <p:nvPr/>
      </p:nvGrpSpPr>
      <p:grpSpPr>
        <a:xfrm>
          <a:off x="0" y="0"/>
          <a:ext cx="0" cy="0"/>
          <a:chOff x="0" y="0"/>
          <a:chExt cx="0" cy="0"/>
        </a:xfrm>
      </p:grpSpPr>
      <p:pic>
        <p:nvPicPr>
          <p:cNvPr id="242" name="Google Shape;242;p3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3" name="Google Shape;243;p3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44" name="Google Shape;244;p36"/>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46" name="Shape 246"/>
        <p:cNvGrpSpPr/>
        <p:nvPr/>
      </p:nvGrpSpPr>
      <p:grpSpPr>
        <a:xfrm>
          <a:off x="0" y="0"/>
          <a:ext cx="0" cy="0"/>
          <a:chOff x="0" y="0"/>
          <a:chExt cx="0" cy="0"/>
        </a:xfrm>
      </p:grpSpPr>
      <p:pic>
        <p:nvPicPr>
          <p:cNvPr id="247" name="Google Shape;247;p3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8" name="Shape 24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49" name="Shape 249"/>
        <p:cNvGrpSpPr/>
        <p:nvPr/>
      </p:nvGrpSpPr>
      <p:grpSpPr>
        <a:xfrm>
          <a:off x="0" y="0"/>
          <a:ext cx="0" cy="0"/>
          <a:chOff x="0" y="0"/>
          <a:chExt cx="0" cy="0"/>
        </a:xfrm>
      </p:grpSpPr>
      <p:grpSp>
        <p:nvGrpSpPr>
          <p:cNvPr id="250" name="Google Shape;250;p39"/>
          <p:cNvGrpSpPr/>
          <p:nvPr/>
        </p:nvGrpSpPr>
        <p:grpSpPr>
          <a:xfrm>
            <a:off x="6262100" y="-3850"/>
            <a:ext cx="2886900" cy="485125"/>
            <a:chOff x="6262100" y="-3850"/>
            <a:chExt cx="2886900" cy="485125"/>
          </a:xfrm>
        </p:grpSpPr>
        <p:pic>
          <p:nvPicPr>
            <p:cNvPr descr="1.png" id="251" name="Google Shape;251;p3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2" name="Google Shape;252;p3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3" name="Google Shape;253;p3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54" name="Google Shape;254;p3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55" name="Google Shape;255;p3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56" name="Google Shape;256;p3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58" name="Google Shape;258;p3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59" name="Google Shape;259;p3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60" name="Google Shape;260;p3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1" name="Google Shape;261;p3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2" name="Google Shape;262;p3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3" name="Google Shape;263;p3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67" name="Shape 267"/>
        <p:cNvGrpSpPr/>
        <p:nvPr/>
      </p:nvGrpSpPr>
      <p:grpSpPr>
        <a:xfrm>
          <a:off x="0" y="0"/>
          <a:ext cx="0" cy="0"/>
          <a:chOff x="0" y="0"/>
          <a:chExt cx="0" cy="0"/>
        </a:xfrm>
      </p:grpSpPr>
      <p:pic>
        <p:nvPicPr>
          <p:cNvPr id="268" name="Google Shape;268;p41"/>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69" name="Google Shape;269;p4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0" name="Shape 270"/>
        <p:cNvGrpSpPr/>
        <p:nvPr/>
      </p:nvGrpSpPr>
      <p:grpSpPr>
        <a:xfrm>
          <a:off x="0" y="0"/>
          <a:ext cx="0" cy="0"/>
          <a:chOff x="0" y="0"/>
          <a:chExt cx="0" cy="0"/>
        </a:xfrm>
      </p:grpSpPr>
      <p:pic>
        <p:nvPicPr>
          <p:cNvPr id="271" name="Google Shape;271;p42"/>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2" name="Google Shape;272;p42"/>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3" name="Google Shape;273;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42"/>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75" name="Shape 275"/>
        <p:cNvGrpSpPr/>
        <p:nvPr/>
      </p:nvGrpSpPr>
      <p:grpSpPr>
        <a:xfrm>
          <a:off x="0" y="0"/>
          <a:ext cx="0" cy="0"/>
          <a:chOff x="0" y="0"/>
          <a:chExt cx="0" cy="0"/>
        </a:xfrm>
      </p:grpSpPr>
      <p:pic>
        <p:nvPicPr>
          <p:cNvPr descr="Divider4.png" id="276" name="Google Shape;276;p43"/>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77" name="Google Shape;277;p43"/>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78" name="Google Shape;278;p43"/>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79" name="Google Shape;279;p43"/>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0" name="Google Shape;280;p43"/>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1" name="Google Shape;281;p43"/>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2" name="Shape 282"/>
        <p:cNvGrpSpPr/>
        <p:nvPr/>
      </p:nvGrpSpPr>
      <p:grpSpPr>
        <a:xfrm>
          <a:off x="0" y="0"/>
          <a:ext cx="0" cy="0"/>
          <a:chOff x="0" y="0"/>
          <a:chExt cx="0" cy="0"/>
        </a:xfrm>
      </p:grpSpPr>
      <p:sp>
        <p:nvSpPr>
          <p:cNvPr id="283" name="Google Shape;283;p44"/>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284" name="Google Shape;284;p44"/>
          <p:cNvGrpSpPr/>
          <p:nvPr/>
        </p:nvGrpSpPr>
        <p:grpSpPr>
          <a:xfrm rot="5400000">
            <a:off x="5719749" y="1629787"/>
            <a:ext cx="4964577" cy="1883925"/>
            <a:chOff x="4152224" y="1218499"/>
            <a:chExt cx="4964577" cy="1883925"/>
          </a:xfrm>
        </p:grpSpPr>
        <p:pic>
          <p:nvPicPr>
            <p:cNvPr id="285" name="Google Shape;285;p44"/>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86" name="Google Shape;286;p44"/>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87" name="Google Shape;287;p4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88" name="Google Shape;288;p4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89" name="Google Shape;289;p44"/>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0" name="Shape 290"/>
        <p:cNvGrpSpPr/>
        <p:nvPr/>
      </p:nvGrpSpPr>
      <p:grpSpPr>
        <a:xfrm>
          <a:off x="0" y="0"/>
          <a:ext cx="0" cy="0"/>
          <a:chOff x="0" y="0"/>
          <a:chExt cx="0" cy="0"/>
        </a:xfrm>
      </p:grpSpPr>
      <p:pic>
        <p:nvPicPr>
          <p:cNvPr id="291" name="Google Shape;291;p4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2" name="Google Shape;292;p4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3" name="Google Shape;293;p4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294" name="Google Shape;294;p4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95" name="Google Shape;295;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6" name="Google Shape;296;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45"/>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298" name="Google Shape;298;p4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299" name="Shape 299"/>
        <p:cNvGrpSpPr/>
        <p:nvPr/>
      </p:nvGrpSpPr>
      <p:grpSpPr>
        <a:xfrm>
          <a:off x="0" y="0"/>
          <a:ext cx="0" cy="0"/>
          <a:chOff x="0" y="0"/>
          <a:chExt cx="0" cy="0"/>
        </a:xfrm>
      </p:grpSpPr>
      <p:pic>
        <p:nvPicPr>
          <p:cNvPr id="300" name="Google Shape;300;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1" name="Google Shape;301;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2" name="Google Shape;302;p46"/>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3" name="Google Shape;303;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04" name="Google Shape;304;p4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05" name="Google Shape;305;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07" name="Shape 307"/>
        <p:cNvGrpSpPr/>
        <p:nvPr/>
      </p:nvGrpSpPr>
      <p:grpSpPr>
        <a:xfrm>
          <a:off x="0" y="0"/>
          <a:ext cx="0" cy="0"/>
          <a:chOff x="0" y="0"/>
          <a:chExt cx="0" cy="0"/>
        </a:xfrm>
      </p:grpSpPr>
      <p:pic>
        <p:nvPicPr>
          <p:cNvPr id="308" name="Google Shape;308;p4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09" name="Google Shape;309;p4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0" name="Google Shape;310;p47"/>
          <p:cNvGrpSpPr/>
          <p:nvPr/>
        </p:nvGrpSpPr>
        <p:grpSpPr>
          <a:xfrm>
            <a:off x="5709066" y="201260"/>
            <a:ext cx="2296623" cy="4424889"/>
            <a:chOff x="5598780" y="137712"/>
            <a:chExt cx="2577001" cy="4664652"/>
          </a:xfrm>
        </p:grpSpPr>
        <p:pic>
          <p:nvPicPr>
            <p:cNvPr id="311" name="Google Shape;311;p47"/>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2" name="Google Shape;312;p47"/>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4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14" name="Google Shape;314;p4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15" name="Google Shape;315;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47"/>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17" name="Shape 317"/>
        <p:cNvGrpSpPr/>
        <p:nvPr/>
      </p:nvGrpSpPr>
      <p:grpSpPr>
        <a:xfrm>
          <a:off x="0" y="0"/>
          <a:ext cx="0" cy="0"/>
          <a:chOff x="0" y="0"/>
          <a:chExt cx="0" cy="0"/>
        </a:xfrm>
      </p:grpSpPr>
      <p:pic>
        <p:nvPicPr>
          <p:cNvPr id="318" name="Google Shape;318;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9" name="Google Shape;319;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0" name="Google Shape;320;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1" name="Google Shape;321;p4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2" name="Google Shape;322;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48"/>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48"/>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25" name="Shape 325"/>
        <p:cNvGrpSpPr/>
        <p:nvPr/>
      </p:nvGrpSpPr>
      <p:grpSpPr>
        <a:xfrm>
          <a:off x="0" y="0"/>
          <a:ext cx="0" cy="0"/>
          <a:chOff x="0" y="0"/>
          <a:chExt cx="0" cy="0"/>
        </a:xfrm>
      </p:grpSpPr>
      <p:pic>
        <p:nvPicPr>
          <p:cNvPr id="326" name="Google Shape;326;p49"/>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27" name="Google Shape;327;p49"/>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8" name="Google Shape;328;p49"/>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9" name="Google Shape;329;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0" name="Google Shape;330;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1" name="Google Shape;331;p49"/>
          <p:cNvGrpSpPr/>
          <p:nvPr/>
        </p:nvGrpSpPr>
        <p:grpSpPr>
          <a:xfrm>
            <a:off x="4344100" y="398125"/>
            <a:ext cx="4546500" cy="4222800"/>
            <a:chOff x="4344100" y="398125"/>
            <a:chExt cx="4546500" cy="4222800"/>
          </a:xfrm>
        </p:grpSpPr>
        <p:sp>
          <p:nvSpPr>
            <p:cNvPr id="332" name="Google Shape;332;p49"/>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49"/>
            <p:cNvGrpSpPr/>
            <p:nvPr/>
          </p:nvGrpSpPr>
          <p:grpSpPr>
            <a:xfrm>
              <a:off x="4445450" y="524200"/>
              <a:ext cx="399495" cy="101100"/>
              <a:chOff x="4445450" y="524200"/>
              <a:chExt cx="399495" cy="101100"/>
            </a:xfrm>
          </p:grpSpPr>
          <p:sp>
            <p:nvSpPr>
              <p:cNvPr id="334" name="Google Shape;334;p49"/>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9"/>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49"/>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38" name="Shape 338"/>
        <p:cNvGrpSpPr/>
        <p:nvPr/>
      </p:nvGrpSpPr>
      <p:grpSpPr>
        <a:xfrm>
          <a:off x="0" y="0"/>
          <a:ext cx="0" cy="0"/>
          <a:chOff x="0" y="0"/>
          <a:chExt cx="0" cy="0"/>
        </a:xfrm>
      </p:grpSpPr>
      <p:pic>
        <p:nvPicPr>
          <p:cNvPr id="339" name="Google Shape;339;p5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0" name="Google Shape;340;p5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1" name="Google Shape;341;p5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2" name="Google Shape;342;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3" name="Google Shape;343;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44" name="Shape 344"/>
        <p:cNvGrpSpPr/>
        <p:nvPr/>
      </p:nvGrpSpPr>
      <p:grpSpPr>
        <a:xfrm>
          <a:off x="0" y="0"/>
          <a:ext cx="0" cy="0"/>
          <a:chOff x="0" y="0"/>
          <a:chExt cx="0" cy="0"/>
        </a:xfrm>
      </p:grpSpPr>
      <p:pic>
        <p:nvPicPr>
          <p:cNvPr id="345" name="Google Shape;345;p51"/>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46" name="Google Shape;346;p51"/>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1"/>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48" name="Google Shape;348;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51"/>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1" name="Google Shape;351;p51"/>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2" name="Google Shape;352;p51"/>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3" name="Shape 353"/>
        <p:cNvGrpSpPr/>
        <p:nvPr/>
      </p:nvGrpSpPr>
      <p:grpSpPr>
        <a:xfrm>
          <a:off x="0" y="0"/>
          <a:ext cx="0" cy="0"/>
          <a:chOff x="0" y="0"/>
          <a:chExt cx="0" cy="0"/>
        </a:xfrm>
      </p:grpSpPr>
      <p:pic>
        <p:nvPicPr>
          <p:cNvPr id="354" name="Google Shape;354;p52"/>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55" name="Google Shape;355;p52"/>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56" name="Google Shape;356;p52"/>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57" name="Google Shape;357;p5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58" name="Google Shape;358;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5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0" name="Google Shape;360;p5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1" name="Google Shape;361;p5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2" name="Google Shape;362;p52"/>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3" name="Shape 363"/>
        <p:cNvGrpSpPr/>
        <p:nvPr/>
      </p:nvGrpSpPr>
      <p:grpSpPr>
        <a:xfrm>
          <a:off x="0" y="0"/>
          <a:ext cx="0" cy="0"/>
          <a:chOff x="0" y="0"/>
          <a:chExt cx="0" cy="0"/>
        </a:xfrm>
      </p:grpSpPr>
      <p:pic>
        <p:nvPicPr>
          <p:cNvPr id="364" name="Google Shape;364;p53"/>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65" name="Google Shape;365;p53"/>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66" name="Google Shape;366;p53"/>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7" name="Google Shape;367;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8" name="Google Shape;368;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69" name="Google Shape;369;p53"/>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0" name="Google Shape;370;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1" name="Google Shape;371;p53"/>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2" name="Shape 372"/>
        <p:cNvGrpSpPr/>
        <p:nvPr/>
      </p:nvGrpSpPr>
      <p:grpSpPr>
        <a:xfrm>
          <a:off x="0" y="0"/>
          <a:ext cx="0" cy="0"/>
          <a:chOff x="0" y="0"/>
          <a:chExt cx="0" cy="0"/>
        </a:xfrm>
      </p:grpSpPr>
      <p:pic>
        <p:nvPicPr>
          <p:cNvPr id="373" name="Google Shape;373;p54"/>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74" name="Google Shape;374;p5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75" name="Google Shape;375;p5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76" name="Google Shape;376;p54"/>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7" name="Google Shape;377;p5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78" name="Google Shape;378;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9" name="Google Shape;379;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0" name="Google Shape;380;p5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1" name="Google Shape;381;p5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2" name="Shape 382"/>
        <p:cNvGrpSpPr/>
        <p:nvPr/>
      </p:nvGrpSpPr>
      <p:grpSpPr>
        <a:xfrm>
          <a:off x="0" y="0"/>
          <a:ext cx="0" cy="0"/>
          <a:chOff x="0" y="0"/>
          <a:chExt cx="0" cy="0"/>
        </a:xfrm>
      </p:grpSpPr>
      <p:pic>
        <p:nvPicPr>
          <p:cNvPr id="383" name="Google Shape;383;p55"/>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84" name="Google Shape;384;p55"/>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85" name="Google Shape;385;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6" name="Google Shape;386;p55"/>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7" name="Google Shape;387;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8" name="Google Shape;388;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0" name="Google Shape;390;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1" name="Google Shape;391;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2" name="Shape 392"/>
        <p:cNvGrpSpPr/>
        <p:nvPr/>
      </p:nvGrpSpPr>
      <p:grpSpPr>
        <a:xfrm>
          <a:off x="0" y="0"/>
          <a:ext cx="0" cy="0"/>
          <a:chOff x="0" y="0"/>
          <a:chExt cx="0" cy="0"/>
        </a:xfrm>
      </p:grpSpPr>
      <p:pic>
        <p:nvPicPr>
          <p:cNvPr id="393" name="Google Shape;393;p56"/>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394" name="Google Shape;394;p56"/>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95" name="Google Shape;395;p5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396" name="Google Shape;396;p56"/>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7" name="Google Shape;397;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8" name="Google Shape;398;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9" name="Google Shape;399;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0" name="Google Shape;400;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1" name="Google Shape;401;p56"/>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2" name="Shape 402"/>
        <p:cNvGrpSpPr/>
        <p:nvPr/>
      </p:nvGrpSpPr>
      <p:grpSpPr>
        <a:xfrm>
          <a:off x="0" y="0"/>
          <a:ext cx="0" cy="0"/>
          <a:chOff x="0" y="0"/>
          <a:chExt cx="0" cy="0"/>
        </a:xfrm>
      </p:grpSpPr>
      <p:pic>
        <p:nvPicPr>
          <p:cNvPr id="403" name="Google Shape;403;p57"/>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04" name="Google Shape;404;p57"/>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05" name="Google Shape;405;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6" name="Google Shape;406;p57"/>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7" name="Google Shape;407;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8" name="Google Shape;408;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5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0" name="Google Shape;410;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1" name="Google Shape;411;p5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2" name="Shape 412"/>
        <p:cNvGrpSpPr/>
        <p:nvPr/>
      </p:nvGrpSpPr>
      <p:grpSpPr>
        <a:xfrm>
          <a:off x="0" y="0"/>
          <a:ext cx="0" cy="0"/>
          <a:chOff x="0" y="0"/>
          <a:chExt cx="0" cy="0"/>
        </a:xfrm>
      </p:grpSpPr>
      <p:pic>
        <p:nvPicPr>
          <p:cNvPr id="413" name="Google Shape;413;p58"/>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14" name="Google Shape;414;p58"/>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15" name="Google Shape;415;p58"/>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16" name="Google Shape;416;p5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17" name="Google Shape;417;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58"/>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8"/>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0" name="Google Shape;420;p58"/>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1" name="Google Shape;421;p58"/>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2" name="Google Shape;422;p58"/>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23" name="Shape 423"/>
        <p:cNvGrpSpPr/>
        <p:nvPr/>
      </p:nvGrpSpPr>
      <p:grpSpPr>
        <a:xfrm>
          <a:off x="0" y="0"/>
          <a:ext cx="0" cy="0"/>
          <a:chOff x="0" y="0"/>
          <a:chExt cx="0" cy="0"/>
        </a:xfrm>
      </p:grpSpPr>
      <p:pic>
        <p:nvPicPr>
          <p:cNvPr id="424" name="Google Shape;424;p59"/>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25" name="Google Shape;425;p59"/>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26" name="Google Shape;426;p5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27" name="Google Shape;427;p59"/>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8" name="Google Shape;428;p5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29" name="Google Shape;429;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0" name="Google Shape;430;p5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1" name="Google Shape;431;p5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2" name="Google Shape;432;p5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33" name="Shape 433"/>
        <p:cNvGrpSpPr/>
        <p:nvPr/>
      </p:nvGrpSpPr>
      <p:grpSpPr>
        <a:xfrm>
          <a:off x="0" y="0"/>
          <a:ext cx="0" cy="0"/>
          <a:chOff x="0" y="0"/>
          <a:chExt cx="0" cy="0"/>
        </a:xfrm>
      </p:grpSpPr>
      <p:pic>
        <p:nvPicPr>
          <p:cNvPr id="434" name="Google Shape;434;p60"/>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35" name="Google Shape;435;p60"/>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36" name="Google Shape;436;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7" name="Google Shape;437;p60"/>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8" name="Google Shape;438;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9" name="Google Shape;439;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0" name="Google Shape;440;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41" name="Google Shape;441;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2" name="Google Shape;442;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43" name="Shape 443"/>
        <p:cNvGrpSpPr/>
        <p:nvPr/>
      </p:nvGrpSpPr>
      <p:grpSpPr>
        <a:xfrm>
          <a:off x="0" y="0"/>
          <a:ext cx="0" cy="0"/>
          <a:chOff x="0" y="0"/>
          <a:chExt cx="0" cy="0"/>
        </a:xfrm>
      </p:grpSpPr>
      <p:pic>
        <p:nvPicPr>
          <p:cNvPr id="444" name="Google Shape;444;p61"/>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45" name="Google Shape;445;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61"/>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47" name="Google Shape;447;p61"/>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48" name="Google Shape;448;p61"/>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49" name="Google Shape;449;p61"/>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50" name="Shape 450"/>
        <p:cNvGrpSpPr/>
        <p:nvPr/>
      </p:nvGrpSpPr>
      <p:grpSpPr>
        <a:xfrm>
          <a:off x="0" y="0"/>
          <a:ext cx="0" cy="0"/>
          <a:chOff x="0" y="0"/>
          <a:chExt cx="0" cy="0"/>
        </a:xfrm>
      </p:grpSpPr>
      <p:pic>
        <p:nvPicPr>
          <p:cNvPr descr="Divider1.png" id="451" name="Google Shape;451;p62"/>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52" name="Google Shape;452;p62"/>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3" name="Google Shape;453;p62"/>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54" name="Shape 454"/>
        <p:cNvGrpSpPr/>
        <p:nvPr/>
      </p:nvGrpSpPr>
      <p:grpSpPr>
        <a:xfrm>
          <a:off x="0" y="0"/>
          <a:ext cx="0" cy="0"/>
          <a:chOff x="0" y="0"/>
          <a:chExt cx="0" cy="0"/>
        </a:xfrm>
      </p:grpSpPr>
      <p:pic>
        <p:nvPicPr>
          <p:cNvPr id="455" name="Google Shape;455;p63"/>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56" name="Google Shape;456;p63"/>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57" name="Google Shape;457;p63"/>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3"/>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59" name="Shape 459"/>
        <p:cNvGrpSpPr/>
        <p:nvPr/>
      </p:nvGrpSpPr>
      <p:grpSpPr>
        <a:xfrm>
          <a:off x="0" y="0"/>
          <a:ext cx="0" cy="0"/>
          <a:chOff x="0" y="0"/>
          <a:chExt cx="0" cy="0"/>
        </a:xfrm>
      </p:grpSpPr>
      <p:pic>
        <p:nvPicPr>
          <p:cNvPr id="460" name="Google Shape;460;p64"/>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1" name="Shape 461"/>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62" name="Shape 462"/>
        <p:cNvGrpSpPr/>
        <p:nvPr/>
      </p:nvGrpSpPr>
      <p:grpSpPr>
        <a:xfrm>
          <a:off x="0" y="0"/>
          <a:ext cx="0" cy="0"/>
          <a:chOff x="0" y="0"/>
          <a:chExt cx="0" cy="0"/>
        </a:xfrm>
      </p:grpSpPr>
      <p:grpSp>
        <p:nvGrpSpPr>
          <p:cNvPr id="463" name="Google Shape;463;p66"/>
          <p:cNvGrpSpPr/>
          <p:nvPr/>
        </p:nvGrpSpPr>
        <p:grpSpPr>
          <a:xfrm>
            <a:off x="6262100" y="-3850"/>
            <a:ext cx="2886900" cy="485125"/>
            <a:chOff x="6262100" y="-3850"/>
            <a:chExt cx="2886900" cy="485125"/>
          </a:xfrm>
        </p:grpSpPr>
        <p:pic>
          <p:nvPicPr>
            <p:cNvPr descr="1.png" id="464" name="Google Shape;464;p66"/>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65" name="Google Shape;465;p66"/>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66" name="Google Shape;466;p66"/>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67" name="Google Shape;467;p66"/>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68" name="Google Shape;468;p6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69" name="Google Shape;469;p6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66"/>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71" name="Google Shape;471;p66"/>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72" name="Google Shape;472;p66"/>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73" name="Google Shape;473;p66"/>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74" name="Google Shape;474;p66"/>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75" name="Google Shape;475;p66"/>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76" name="Google Shape;476;p66"/>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77" name="Shape 477"/>
        <p:cNvGrpSpPr/>
        <p:nvPr/>
      </p:nvGrpSpPr>
      <p:grpSpPr>
        <a:xfrm>
          <a:off x="0" y="0"/>
          <a:ext cx="0" cy="0"/>
          <a:chOff x="0" y="0"/>
          <a:chExt cx="0" cy="0"/>
        </a:xfrm>
      </p:grpSpPr>
      <p:pic>
        <p:nvPicPr>
          <p:cNvPr id="478" name="Google Shape;478;p67"/>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79" name="Google Shape;479;p67"/>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80" name="Google Shape;480;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1" name="Google Shape;481;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67"/>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83" name="Google Shape;483;p67"/>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87" name="Shape 487"/>
        <p:cNvGrpSpPr/>
        <p:nvPr/>
      </p:nvGrpSpPr>
      <p:grpSpPr>
        <a:xfrm>
          <a:off x="0" y="0"/>
          <a:ext cx="0" cy="0"/>
          <a:chOff x="0" y="0"/>
          <a:chExt cx="0" cy="0"/>
        </a:xfrm>
      </p:grpSpPr>
      <p:pic>
        <p:nvPicPr>
          <p:cNvPr id="488" name="Google Shape;488;p69"/>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89" name="Google Shape;489;p6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0" name="Shape 490"/>
        <p:cNvGrpSpPr/>
        <p:nvPr/>
      </p:nvGrpSpPr>
      <p:grpSpPr>
        <a:xfrm>
          <a:off x="0" y="0"/>
          <a:ext cx="0" cy="0"/>
          <a:chOff x="0" y="0"/>
          <a:chExt cx="0" cy="0"/>
        </a:xfrm>
      </p:grpSpPr>
      <p:pic>
        <p:nvPicPr>
          <p:cNvPr id="491" name="Google Shape;491;p70"/>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2" name="Google Shape;492;p70"/>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3" name="Google Shape;493;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70"/>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495" name="Shape 495"/>
        <p:cNvGrpSpPr/>
        <p:nvPr/>
      </p:nvGrpSpPr>
      <p:grpSpPr>
        <a:xfrm>
          <a:off x="0" y="0"/>
          <a:ext cx="0" cy="0"/>
          <a:chOff x="0" y="0"/>
          <a:chExt cx="0" cy="0"/>
        </a:xfrm>
      </p:grpSpPr>
      <p:pic>
        <p:nvPicPr>
          <p:cNvPr descr="Divider4.png" id="496" name="Google Shape;496;p71"/>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497" name="Google Shape;497;p71"/>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498" name="Google Shape;498;p71"/>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499" name="Google Shape;499;p71"/>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0" name="Google Shape;500;p71"/>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1" name="Google Shape;501;p71"/>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2" name="Shape 502"/>
        <p:cNvGrpSpPr/>
        <p:nvPr/>
      </p:nvGrpSpPr>
      <p:grpSpPr>
        <a:xfrm>
          <a:off x="0" y="0"/>
          <a:ext cx="0" cy="0"/>
          <a:chOff x="0" y="0"/>
          <a:chExt cx="0" cy="0"/>
        </a:xfrm>
      </p:grpSpPr>
      <p:grpSp>
        <p:nvGrpSpPr>
          <p:cNvPr id="503" name="Google Shape;503;p72"/>
          <p:cNvGrpSpPr/>
          <p:nvPr/>
        </p:nvGrpSpPr>
        <p:grpSpPr>
          <a:xfrm rot="5400000">
            <a:off x="5719749" y="1629787"/>
            <a:ext cx="4964577" cy="1883925"/>
            <a:chOff x="4152224" y="1218499"/>
            <a:chExt cx="4964577" cy="1883925"/>
          </a:xfrm>
        </p:grpSpPr>
        <p:pic>
          <p:nvPicPr>
            <p:cNvPr id="504" name="Google Shape;504;p72"/>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05" name="Google Shape;505;p72"/>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06" name="Google Shape;506;p7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07" name="Google Shape;507;p7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8" name="Google Shape;508;p72"/>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509" name="Google Shape;509;p72"/>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0" name="Shape 510"/>
        <p:cNvGrpSpPr/>
        <p:nvPr/>
      </p:nvGrpSpPr>
      <p:grpSpPr>
        <a:xfrm>
          <a:off x="0" y="0"/>
          <a:ext cx="0" cy="0"/>
          <a:chOff x="0" y="0"/>
          <a:chExt cx="0" cy="0"/>
        </a:xfrm>
      </p:grpSpPr>
      <p:pic>
        <p:nvPicPr>
          <p:cNvPr id="511" name="Google Shape;511;p73"/>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2" name="Google Shape;512;p73"/>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3" name="Google Shape;513;p7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4" name="Google Shape;514;p7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15" name="Google Shape;515;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6" name="Google Shape;516;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17" name="Google Shape;517;p73"/>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18" name="Google Shape;518;p73"/>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19" name="Shape 519"/>
        <p:cNvGrpSpPr/>
        <p:nvPr/>
      </p:nvGrpSpPr>
      <p:grpSpPr>
        <a:xfrm>
          <a:off x="0" y="0"/>
          <a:ext cx="0" cy="0"/>
          <a:chOff x="0" y="0"/>
          <a:chExt cx="0" cy="0"/>
        </a:xfrm>
      </p:grpSpPr>
      <p:pic>
        <p:nvPicPr>
          <p:cNvPr id="520" name="Google Shape;520;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1" name="Google Shape;521;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2" name="Google Shape;522;p74"/>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4" name="Google Shape;524;p7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25" name="Google Shape;525;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27" name="Shape 527"/>
        <p:cNvGrpSpPr/>
        <p:nvPr/>
      </p:nvGrpSpPr>
      <p:grpSpPr>
        <a:xfrm>
          <a:off x="0" y="0"/>
          <a:ext cx="0" cy="0"/>
          <a:chOff x="0" y="0"/>
          <a:chExt cx="0" cy="0"/>
        </a:xfrm>
      </p:grpSpPr>
      <p:pic>
        <p:nvPicPr>
          <p:cNvPr id="528" name="Google Shape;528;p75"/>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29" name="Google Shape;529;p75"/>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0" name="Google Shape;530;p75"/>
          <p:cNvGrpSpPr/>
          <p:nvPr/>
        </p:nvGrpSpPr>
        <p:grpSpPr>
          <a:xfrm>
            <a:off x="5709066" y="201260"/>
            <a:ext cx="2296623" cy="4424889"/>
            <a:chOff x="5598780" y="137712"/>
            <a:chExt cx="2577001" cy="4664652"/>
          </a:xfrm>
        </p:grpSpPr>
        <p:pic>
          <p:nvPicPr>
            <p:cNvPr id="531" name="Google Shape;531;p75"/>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2" name="Google Shape;532;p75"/>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75"/>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4" name="Google Shape;534;p7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35" name="Google Shape;535;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75"/>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37" name="Shape 537"/>
        <p:cNvGrpSpPr/>
        <p:nvPr/>
      </p:nvGrpSpPr>
      <p:grpSpPr>
        <a:xfrm>
          <a:off x="0" y="0"/>
          <a:ext cx="0" cy="0"/>
          <a:chOff x="0" y="0"/>
          <a:chExt cx="0" cy="0"/>
        </a:xfrm>
      </p:grpSpPr>
      <p:pic>
        <p:nvPicPr>
          <p:cNvPr id="538" name="Google Shape;538;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9" name="Google Shape;539;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0" name="Google Shape;540;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1" name="Google Shape;541;p7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2" name="Google Shape;542;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76"/>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76"/>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45" name="Shape 545"/>
        <p:cNvGrpSpPr/>
        <p:nvPr/>
      </p:nvGrpSpPr>
      <p:grpSpPr>
        <a:xfrm>
          <a:off x="0" y="0"/>
          <a:ext cx="0" cy="0"/>
          <a:chOff x="0" y="0"/>
          <a:chExt cx="0" cy="0"/>
        </a:xfrm>
      </p:grpSpPr>
      <p:pic>
        <p:nvPicPr>
          <p:cNvPr id="546" name="Google Shape;546;p77"/>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47" name="Google Shape;547;p77"/>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8" name="Google Shape;548;p77"/>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9" name="Google Shape;549;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0" name="Google Shape;550;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1" name="Google Shape;551;p77"/>
          <p:cNvGrpSpPr/>
          <p:nvPr/>
        </p:nvGrpSpPr>
        <p:grpSpPr>
          <a:xfrm>
            <a:off x="4344100" y="398125"/>
            <a:ext cx="4546500" cy="4222800"/>
            <a:chOff x="4344100" y="398125"/>
            <a:chExt cx="4546500" cy="4222800"/>
          </a:xfrm>
        </p:grpSpPr>
        <p:sp>
          <p:nvSpPr>
            <p:cNvPr id="552" name="Google Shape;552;p77"/>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77"/>
            <p:cNvGrpSpPr/>
            <p:nvPr/>
          </p:nvGrpSpPr>
          <p:grpSpPr>
            <a:xfrm>
              <a:off x="4445450" y="524200"/>
              <a:ext cx="399495" cy="101100"/>
              <a:chOff x="4445450" y="524200"/>
              <a:chExt cx="399495" cy="101100"/>
            </a:xfrm>
          </p:grpSpPr>
          <p:sp>
            <p:nvSpPr>
              <p:cNvPr id="554" name="Google Shape;554;p77"/>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7"/>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7"/>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77"/>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58" name="Shape 558"/>
        <p:cNvGrpSpPr/>
        <p:nvPr/>
      </p:nvGrpSpPr>
      <p:grpSpPr>
        <a:xfrm>
          <a:off x="0" y="0"/>
          <a:ext cx="0" cy="0"/>
          <a:chOff x="0" y="0"/>
          <a:chExt cx="0" cy="0"/>
        </a:xfrm>
      </p:grpSpPr>
      <p:pic>
        <p:nvPicPr>
          <p:cNvPr id="559" name="Google Shape;559;p7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0" name="Google Shape;560;p7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1" name="Google Shape;561;p7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2" name="Google Shape;562;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3" name="Google Shape;563;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4" name="Shape 564"/>
        <p:cNvGrpSpPr/>
        <p:nvPr/>
      </p:nvGrpSpPr>
      <p:grpSpPr>
        <a:xfrm>
          <a:off x="0" y="0"/>
          <a:ext cx="0" cy="0"/>
          <a:chOff x="0" y="0"/>
          <a:chExt cx="0" cy="0"/>
        </a:xfrm>
      </p:grpSpPr>
      <p:pic>
        <p:nvPicPr>
          <p:cNvPr id="565" name="Google Shape;565;p79"/>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66" name="Google Shape;566;p79"/>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9"/>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68" name="Google Shape;568;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9" name="Google Shape;569;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0" name="Google Shape;570;p79"/>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1" name="Google Shape;571;p79"/>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2" name="Google Shape;572;p79"/>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3" name="Shape 573"/>
        <p:cNvGrpSpPr/>
        <p:nvPr/>
      </p:nvGrpSpPr>
      <p:grpSpPr>
        <a:xfrm>
          <a:off x="0" y="0"/>
          <a:ext cx="0" cy="0"/>
          <a:chOff x="0" y="0"/>
          <a:chExt cx="0" cy="0"/>
        </a:xfrm>
      </p:grpSpPr>
      <p:pic>
        <p:nvPicPr>
          <p:cNvPr id="574" name="Google Shape;574;p80"/>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75" name="Google Shape;575;p80"/>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76" name="Google Shape;576;p80"/>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77" name="Google Shape;577;p8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78" name="Google Shape;578;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9" name="Google Shape;579;p8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0" name="Google Shape;580;p8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1" name="Google Shape;581;p8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2" name="Google Shape;582;p80"/>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3" name="Shape 583"/>
        <p:cNvGrpSpPr/>
        <p:nvPr/>
      </p:nvGrpSpPr>
      <p:grpSpPr>
        <a:xfrm>
          <a:off x="0" y="0"/>
          <a:ext cx="0" cy="0"/>
          <a:chOff x="0" y="0"/>
          <a:chExt cx="0" cy="0"/>
        </a:xfrm>
      </p:grpSpPr>
      <p:pic>
        <p:nvPicPr>
          <p:cNvPr id="584" name="Google Shape;584;p81"/>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85" name="Google Shape;585;p81"/>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86" name="Google Shape;586;p81"/>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8" name="Google Shape;588;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89" name="Google Shape;589;p81"/>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0" name="Google Shape;590;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1" name="Google Shape;591;p81"/>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2" name="Shape 592"/>
        <p:cNvGrpSpPr/>
        <p:nvPr/>
      </p:nvGrpSpPr>
      <p:grpSpPr>
        <a:xfrm>
          <a:off x="0" y="0"/>
          <a:ext cx="0" cy="0"/>
          <a:chOff x="0" y="0"/>
          <a:chExt cx="0" cy="0"/>
        </a:xfrm>
      </p:grpSpPr>
      <p:pic>
        <p:nvPicPr>
          <p:cNvPr id="593" name="Google Shape;593;p82"/>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4" name="Google Shape;594;p8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595" name="Google Shape;595;p82"/>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596" name="Google Shape;596;p82"/>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7" name="Google Shape;597;p8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98" name="Google Shape;598;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99" name="Google Shape;599;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0" name="Google Shape;600;p8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1" name="Google Shape;601;p8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2" name="Shape 602"/>
        <p:cNvGrpSpPr/>
        <p:nvPr/>
      </p:nvGrpSpPr>
      <p:grpSpPr>
        <a:xfrm>
          <a:off x="0" y="0"/>
          <a:ext cx="0" cy="0"/>
          <a:chOff x="0" y="0"/>
          <a:chExt cx="0" cy="0"/>
        </a:xfrm>
      </p:grpSpPr>
      <p:pic>
        <p:nvPicPr>
          <p:cNvPr id="603" name="Google Shape;603;p8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4" name="Google Shape;604;p83"/>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05" name="Google Shape;605;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6" name="Google Shape;606;p8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7" name="Google Shape;607;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8" name="Google Shape;608;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9" name="Google Shape;609;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0" name="Google Shape;610;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1" name="Google Shape;611;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2" name="Shape 612"/>
        <p:cNvGrpSpPr/>
        <p:nvPr/>
      </p:nvGrpSpPr>
      <p:grpSpPr>
        <a:xfrm>
          <a:off x="0" y="0"/>
          <a:ext cx="0" cy="0"/>
          <a:chOff x="0" y="0"/>
          <a:chExt cx="0" cy="0"/>
        </a:xfrm>
      </p:grpSpPr>
      <p:pic>
        <p:nvPicPr>
          <p:cNvPr id="613" name="Google Shape;613;p84"/>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4" name="Google Shape;614;p8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15" name="Google Shape;615;p8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16" name="Google Shape;616;p84"/>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7" name="Google Shape;617;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8" name="Google Shape;618;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9" name="Google Shape;619;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0" name="Google Shape;620;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1" name="Google Shape;621;p84"/>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2" name="Shape 622"/>
        <p:cNvGrpSpPr/>
        <p:nvPr/>
      </p:nvGrpSpPr>
      <p:grpSpPr>
        <a:xfrm>
          <a:off x="0" y="0"/>
          <a:ext cx="0" cy="0"/>
          <a:chOff x="0" y="0"/>
          <a:chExt cx="0" cy="0"/>
        </a:xfrm>
      </p:grpSpPr>
      <p:pic>
        <p:nvPicPr>
          <p:cNvPr id="623" name="Google Shape;623;p85"/>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24" name="Google Shape;624;p85"/>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25" name="Google Shape;625;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6" name="Google Shape;626;p85"/>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7" name="Google Shape;627;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8" name="Google Shape;628;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85"/>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0" name="Google Shape;630;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1" name="Google Shape;631;p8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2" name="Shape 632"/>
        <p:cNvGrpSpPr/>
        <p:nvPr/>
      </p:nvGrpSpPr>
      <p:grpSpPr>
        <a:xfrm>
          <a:off x="0" y="0"/>
          <a:ext cx="0" cy="0"/>
          <a:chOff x="0" y="0"/>
          <a:chExt cx="0" cy="0"/>
        </a:xfrm>
      </p:grpSpPr>
      <p:pic>
        <p:nvPicPr>
          <p:cNvPr id="633" name="Google Shape;633;p86"/>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34" name="Google Shape;634;p86"/>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35" name="Google Shape;635;p86"/>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36" name="Google Shape;636;p8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37" name="Google Shape;637;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8" name="Google Shape;638;p86"/>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6"/>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0" name="Google Shape;640;p86"/>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1" name="Google Shape;641;p86"/>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2" name="Google Shape;642;p86"/>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43" name="Shape 643"/>
        <p:cNvGrpSpPr/>
        <p:nvPr/>
      </p:nvGrpSpPr>
      <p:grpSpPr>
        <a:xfrm>
          <a:off x="0" y="0"/>
          <a:ext cx="0" cy="0"/>
          <a:chOff x="0" y="0"/>
          <a:chExt cx="0" cy="0"/>
        </a:xfrm>
      </p:grpSpPr>
      <p:pic>
        <p:nvPicPr>
          <p:cNvPr id="644" name="Google Shape;644;p87"/>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45" name="Google Shape;645;p87"/>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46" name="Google Shape;646;p8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47" name="Google Shape;647;p87"/>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49" name="Google Shape;649;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0" name="Google Shape;650;p8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1" name="Google Shape;651;p8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2" name="Google Shape;652;p8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653" name="Shape 653"/>
        <p:cNvGrpSpPr/>
        <p:nvPr/>
      </p:nvGrpSpPr>
      <p:grpSpPr>
        <a:xfrm>
          <a:off x="0" y="0"/>
          <a:ext cx="0" cy="0"/>
          <a:chOff x="0" y="0"/>
          <a:chExt cx="0" cy="0"/>
        </a:xfrm>
      </p:grpSpPr>
      <p:pic>
        <p:nvPicPr>
          <p:cNvPr id="654" name="Google Shape;654;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5" name="Google Shape;655;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6" name="Google Shape;656;p8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57" name="Google Shape;657;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8" name="Google Shape;658;p8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659" name="Google Shape;659;p8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8" name="Shape 708"/>
        <p:cNvGrpSpPr/>
        <p:nvPr/>
      </p:nvGrpSpPr>
      <p:grpSpPr>
        <a:xfrm>
          <a:off x="0" y="0"/>
          <a:ext cx="0" cy="0"/>
          <a:chOff x="0" y="0"/>
          <a:chExt cx="0" cy="0"/>
        </a:xfrm>
      </p:grpSpPr>
      <p:sp>
        <p:nvSpPr>
          <p:cNvPr id="709" name="Google Shape;709;p9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10" name="Google Shape;710;p9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1" name="Google Shape;711;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2" name="Shape 712"/>
        <p:cNvGrpSpPr/>
        <p:nvPr/>
      </p:nvGrpSpPr>
      <p:grpSpPr>
        <a:xfrm>
          <a:off x="0" y="0"/>
          <a:ext cx="0" cy="0"/>
          <a:chOff x="0" y="0"/>
          <a:chExt cx="0" cy="0"/>
        </a:xfrm>
      </p:grpSpPr>
      <p:sp>
        <p:nvSpPr>
          <p:cNvPr id="713" name="Google Shape;713;p9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4" name="Google Shape;714;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5" name="Shape 715"/>
        <p:cNvGrpSpPr/>
        <p:nvPr/>
      </p:nvGrpSpPr>
      <p:grpSpPr>
        <a:xfrm>
          <a:off x="0" y="0"/>
          <a:ext cx="0" cy="0"/>
          <a:chOff x="0" y="0"/>
          <a:chExt cx="0" cy="0"/>
        </a:xfrm>
      </p:grpSpPr>
      <p:sp>
        <p:nvSpPr>
          <p:cNvPr id="716" name="Google Shape;716;p9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7" name="Google Shape;717;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18" name="Google Shape;718;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9" name="Shape 719"/>
        <p:cNvGrpSpPr/>
        <p:nvPr/>
      </p:nvGrpSpPr>
      <p:grpSpPr>
        <a:xfrm>
          <a:off x="0" y="0"/>
          <a:ext cx="0" cy="0"/>
          <a:chOff x="0" y="0"/>
          <a:chExt cx="0" cy="0"/>
        </a:xfrm>
      </p:grpSpPr>
      <p:sp>
        <p:nvSpPr>
          <p:cNvPr id="720" name="Google Shape;720;p10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1" name="Google Shape;721;p10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2" name="Google Shape;722;p10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3" name="Google Shape;723;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4" name="Shape 724"/>
        <p:cNvGrpSpPr/>
        <p:nvPr/>
      </p:nvGrpSpPr>
      <p:grpSpPr>
        <a:xfrm>
          <a:off x="0" y="0"/>
          <a:ext cx="0" cy="0"/>
          <a:chOff x="0" y="0"/>
          <a:chExt cx="0" cy="0"/>
        </a:xfrm>
      </p:grpSpPr>
      <p:sp>
        <p:nvSpPr>
          <p:cNvPr id="725" name="Google Shape;725;p10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6" name="Google Shape;726;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7" name="Shape 727"/>
        <p:cNvGrpSpPr/>
        <p:nvPr/>
      </p:nvGrpSpPr>
      <p:grpSpPr>
        <a:xfrm>
          <a:off x="0" y="0"/>
          <a:ext cx="0" cy="0"/>
          <a:chOff x="0" y="0"/>
          <a:chExt cx="0" cy="0"/>
        </a:xfrm>
      </p:grpSpPr>
      <p:sp>
        <p:nvSpPr>
          <p:cNvPr id="728" name="Google Shape;728;p10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29" name="Google Shape;729;p10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30" name="Google Shape;730;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1" name="Shape 731"/>
        <p:cNvGrpSpPr/>
        <p:nvPr/>
      </p:nvGrpSpPr>
      <p:grpSpPr>
        <a:xfrm>
          <a:off x="0" y="0"/>
          <a:ext cx="0" cy="0"/>
          <a:chOff x="0" y="0"/>
          <a:chExt cx="0" cy="0"/>
        </a:xfrm>
      </p:grpSpPr>
      <p:sp>
        <p:nvSpPr>
          <p:cNvPr id="732" name="Google Shape;732;p10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3" name="Google Shape;733;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4" name="Shape 734"/>
        <p:cNvGrpSpPr/>
        <p:nvPr/>
      </p:nvGrpSpPr>
      <p:grpSpPr>
        <a:xfrm>
          <a:off x="0" y="0"/>
          <a:ext cx="0" cy="0"/>
          <a:chOff x="0" y="0"/>
          <a:chExt cx="0" cy="0"/>
        </a:xfrm>
      </p:grpSpPr>
      <p:sp>
        <p:nvSpPr>
          <p:cNvPr id="735" name="Google Shape;735;p10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37" name="Google Shape;737;p10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38" name="Google Shape;738;p10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39" name="Google Shape;739;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theme" Target="../theme/theme6.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theme" Target="../theme/theme1.xml"/><Relationship Id="rId27" Type="http://schemas.openxmlformats.org/officeDocument/2006/relationships/slideLayout" Target="../slideLayouts/slideLayout91.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3" Type="http://schemas.openxmlformats.org/officeDocument/2006/relationships/theme" Target="../theme/theme2.xml"/><Relationship Id="rId12"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66" name="Google Shape;266;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4" name="Shape 484"/>
        <p:cNvGrpSpPr/>
        <p:nvPr/>
      </p:nvGrpSpPr>
      <p:grpSpPr>
        <a:xfrm>
          <a:off x="0" y="0"/>
          <a:ext cx="0" cy="0"/>
          <a:chOff x="0" y="0"/>
          <a:chExt cx="0" cy="0"/>
        </a:xfrm>
      </p:grpSpPr>
      <p:sp>
        <p:nvSpPr>
          <p:cNvPr id="485" name="Google Shape;485;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86" name="Google Shape;486;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4" name="Shape 704"/>
        <p:cNvGrpSpPr/>
        <p:nvPr/>
      </p:nvGrpSpPr>
      <p:grpSpPr>
        <a:xfrm>
          <a:off x="0" y="0"/>
          <a:ext cx="0" cy="0"/>
          <a:chOff x="0" y="0"/>
          <a:chExt cx="0" cy="0"/>
        </a:xfrm>
      </p:grpSpPr>
      <p:sp>
        <p:nvSpPr>
          <p:cNvPr id="705" name="Google Shape;705;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06" name="Google Shape;706;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707" name="Google Shape;70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5.xml"/><Relationship Id="rId3" Type="http://schemas.openxmlformats.org/officeDocument/2006/relationships/image" Target="../media/image1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6.xml"/><Relationship Id="rId3" Type="http://schemas.openxmlformats.org/officeDocument/2006/relationships/hyperlink" Target="http://www.youtube.com/watch?v=Jwd_lkXoLKk" TargetMode="External"/><Relationship Id="rId4" Type="http://schemas.openxmlformats.org/officeDocument/2006/relationships/image" Target="../media/image14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1.xml"/><Relationship Id="rId3" Type="http://schemas.openxmlformats.org/officeDocument/2006/relationships/hyperlink" Target="https://www.surveymonkey.com/r/tip-summer25-eoc" TargetMode="External"/><Relationship Id="rId4" Type="http://schemas.openxmlformats.org/officeDocument/2006/relationships/hyperlink" Target="http://www.youtube.com/watch?v=oA-lLam5G4w" TargetMode="External"/><Relationship Id="rId5" Type="http://schemas.openxmlformats.org/officeDocument/2006/relationships/image" Target="../media/image1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2.xml"/><Relationship Id="rId3" Type="http://schemas.openxmlformats.org/officeDocument/2006/relationships/image" Target="../media/image1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144.pn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 Id="rId3" Type="http://schemas.openxmlformats.org/officeDocument/2006/relationships/image" Target="../media/image1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9"/>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Mock Interview</a:t>
            </a:r>
            <a:endParaRPr sz="3600"/>
          </a:p>
        </p:txBody>
      </p:sp>
      <p:sp>
        <p:nvSpPr>
          <p:cNvPr id="763" name="Google Shape;763;p109"/>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64" name="Google Shape;764;p109"/>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9" name="Google Shape;829;p118"/>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2-3 minutes</a:t>
            </a:r>
            <a:endParaRPr/>
          </a:p>
        </p:txBody>
      </p:sp>
      <p:sp>
        <p:nvSpPr>
          <p:cNvPr id="830" name="Google Shape;830;p118"/>
          <p:cNvSpPr txBox="1"/>
          <p:nvPr>
            <p:ph idx="2" type="body"/>
          </p:nvPr>
        </p:nvSpPr>
        <p:spPr>
          <a:xfrm>
            <a:off x="526243" y="2462967"/>
            <a:ext cx="3741300" cy="14037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2400"/>
              <a:t>What’s the </a:t>
            </a:r>
            <a:r>
              <a:rPr b="1" lang="en" sz="2400"/>
              <a:t>easiest mistake</a:t>
            </a:r>
            <a:r>
              <a:rPr lang="en" sz="2400"/>
              <a:t> to make when using AI?</a:t>
            </a:r>
            <a:endParaRPr sz="2400"/>
          </a:p>
        </p:txBody>
      </p:sp>
      <p:sp>
        <p:nvSpPr>
          <p:cNvPr id="831" name="Google Shape;831;p118"/>
          <p:cNvSpPr txBox="1"/>
          <p:nvPr>
            <p:ph idx="2" type="body"/>
          </p:nvPr>
        </p:nvSpPr>
        <p:spPr>
          <a:xfrm>
            <a:off x="4719943" y="2462968"/>
            <a:ext cx="3741300" cy="14037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2400"/>
              <a:t>What’s the </a:t>
            </a:r>
            <a:r>
              <a:rPr b="1" lang="en" sz="2400"/>
              <a:t>best tip</a:t>
            </a:r>
            <a:r>
              <a:rPr lang="en" sz="2400"/>
              <a:t> you know on how to make better use of AI?</a:t>
            </a:r>
            <a:endParaRPr sz="2400"/>
          </a:p>
        </p:txBody>
      </p:sp>
      <p:sp>
        <p:nvSpPr>
          <p:cNvPr id="832" name="Google Shape;832;p118"/>
          <p:cNvSpPr txBox="1"/>
          <p:nvPr>
            <p:ph idx="2" type="body"/>
          </p:nvPr>
        </p:nvSpPr>
        <p:spPr>
          <a:xfrm>
            <a:off x="452400" y="1526950"/>
            <a:ext cx="8239200" cy="492600"/>
          </a:xfrm>
          <a:prstGeom prst="rect">
            <a:avLst/>
          </a:prstGeom>
        </p:spPr>
        <p:txBody>
          <a:bodyPr anchorCtr="0" anchor="t" bIns="91425" lIns="91425" spcFirstLastPara="1" rIns="91425" wrap="square" tIns="91425">
            <a:spAutoFit/>
          </a:bodyPr>
          <a:lstStyle/>
          <a:p>
            <a:pPr indent="0" lvl="0" marL="0" rtl="0" algn="ctr">
              <a:spcBef>
                <a:spcPts val="0"/>
              </a:spcBef>
              <a:spcAft>
                <a:spcPts val="1000"/>
              </a:spcAft>
              <a:buNone/>
            </a:pPr>
            <a:r>
              <a:rPr i="1" lang="en" sz="2000"/>
              <a:t>Rewind to Checkpoint #1… have your answers changed?</a:t>
            </a:r>
            <a:endParaRPr i="1"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9"/>
          <p:cNvSpPr txBox="1"/>
          <p:nvPr>
            <p:ph idx="2" type="body"/>
          </p:nvPr>
        </p:nvSpPr>
        <p:spPr>
          <a:xfrm>
            <a:off x="604800" y="1717688"/>
            <a:ext cx="8239200" cy="1828500"/>
          </a:xfrm>
          <a:prstGeom prst="rect">
            <a:avLst/>
          </a:prstGeom>
        </p:spPr>
        <p:txBody>
          <a:bodyPr anchorCtr="0" anchor="t" bIns="91425" lIns="91425" spcFirstLastPara="1" rIns="91425" wrap="square" tIns="91425">
            <a:spAutoFit/>
          </a:bodyPr>
          <a:lstStyle/>
          <a:p>
            <a:pPr indent="0" lvl="0" marL="0" rtl="0" algn="ctr">
              <a:spcBef>
                <a:spcPts val="0"/>
              </a:spcBef>
              <a:spcAft>
                <a:spcPts val="1000"/>
              </a:spcAft>
              <a:buNone/>
            </a:pPr>
            <a:r>
              <a:rPr lang="en" sz="2400"/>
              <a:t>What skill would you next like to build using what you’ve learned in this class? </a:t>
            </a:r>
            <a:br>
              <a:rPr lang="en" sz="2400"/>
            </a:br>
            <a:br>
              <a:rPr lang="en" sz="2400"/>
            </a:br>
            <a:r>
              <a:rPr lang="en" sz="2400"/>
              <a:t>How do you plan to use</a:t>
            </a:r>
            <a:r>
              <a:rPr b="1" lang="en" sz="2400"/>
              <a:t> AI </a:t>
            </a:r>
            <a:r>
              <a:rPr lang="en" sz="2400"/>
              <a:t>to reach your goal?</a:t>
            </a:r>
            <a:endParaRPr sz="2400"/>
          </a:p>
        </p:txBody>
      </p:sp>
      <p:sp>
        <p:nvSpPr>
          <p:cNvPr id="838" name="Google Shape;838;p11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9" name="Google Shape;839;p11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2-3 minutes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20"/>
          <p:cNvSpPr txBox="1"/>
          <p:nvPr>
            <p:ph type="title"/>
          </p:nvPr>
        </p:nvSpPr>
        <p:spPr>
          <a:xfrm>
            <a:off x="884825" y="2317200"/>
            <a:ext cx="3687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Mock Interview</a:t>
            </a:r>
            <a:endParaRPr/>
          </a:p>
        </p:txBody>
      </p:sp>
      <p:sp>
        <p:nvSpPr>
          <p:cNvPr id="845" name="Google Shape;845;p120"/>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2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Mock Interview</a:t>
            </a:r>
            <a:endParaRPr/>
          </a:p>
        </p:txBody>
      </p:sp>
      <p:sp>
        <p:nvSpPr>
          <p:cNvPr id="851" name="Google Shape;851;p12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will be the interviewer.</a:t>
            </a:r>
            <a:endParaRPr/>
          </a:p>
          <a:p>
            <a:pPr indent="-342900" lvl="1" marL="914400" rtl="0" algn="l">
              <a:spcBef>
                <a:spcPts val="1000"/>
              </a:spcBef>
              <a:spcAft>
                <a:spcPts val="0"/>
              </a:spcAft>
              <a:buSzPts val="1800"/>
              <a:buChar char="●"/>
            </a:pPr>
            <a:r>
              <a:rPr lang="en"/>
              <a:t>As the interviewer, I will simulate a realistic technical interview by asking probing questions and providing minimal hints when necessary.</a:t>
            </a:r>
            <a:endParaRPr/>
          </a:p>
          <a:p>
            <a:pPr indent="-342900" lvl="0" marL="457200" rtl="0" algn="l">
              <a:spcBef>
                <a:spcPts val="1000"/>
              </a:spcBef>
              <a:spcAft>
                <a:spcPts val="0"/>
              </a:spcAft>
              <a:buSzPts val="1800"/>
              <a:buChar char="✱"/>
            </a:pPr>
            <a:r>
              <a:rPr lang="en"/>
              <a:t>A volunteer student will be the interviewee.</a:t>
            </a:r>
            <a:endParaRPr/>
          </a:p>
          <a:p>
            <a:pPr indent="-342900" lvl="1" marL="914400" rtl="0" algn="l">
              <a:spcBef>
                <a:spcPts val="1000"/>
              </a:spcBef>
              <a:spcAft>
                <a:spcPts val="0"/>
              </a:spcAft>
              <a:buSzPts val="1800"/>
              <a:buChar char="●"/>
            </a:pPr>
            <a:r>
              <a:rPr lang="en"/>
              <a:t>As the interviewee, you will think aloud while solving the problem, applying UMPIRE.</a:t>
            </a:r>
            <a:endParaRPr/>
          </a:p>
          <a:p>
            <a:pPr indent="-342900" lvl="0" marL="457200" rtl="0" algn="l">
              <a:spcBef>
                <a:spcPts val="1000"/>
              </a:spcBef>
              <a:spcAft>
                <a:spcPts val="1000"/>
              </a:spcAft>
              <a:buSzPts val="1800"/>
              <a:buChar char="✱"/>
            </a:pPr>
            <a:r>
              <a:rPr lang="en"/>
              <a:t>The rest of the class will observe.</a:t>
            </a:r>
            <a:endParaRPr/>
          </a:p>
        </p:txBody>
      </p:sp>
      <p:sp>
        <p:nvSpPr>
          <p:cNvPr id="852" name="Google Shape;852;p12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 Interview Process</a:t>
            </a:r>
            <a:endParaRPr/>
          </a:p>
        </p:txBody>
      </p:sp>
      <p:sp>
        <p:nvSpPr>
          <p:cNvPr id="858" name="Google Shape;858;p12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Quick intro</a:t>
            </a:r>
            <a:r>
              <a:rPr lang="en"/>
              <a:t> (name, school, major)</a:t>
            </a:r>
            <a:endParaRPr/>
          </a:p>
          <a:p>
            <a:pPr indent="-342900" lvl="0" marL="457200" rtl="0" algn="l">
              <a:spcBef>
                <a:spcPts val="1000"/>
              </a:spcBef>
              <a:spcAft>
                <a:spcPts val="0"/>
              </a:spcAft>
              <a:buSzPts val="1800"/>
              <a:buAutoNum type="arabicPeriod"/>
            </a:pPr>
            <a:r>
              <a:rPr lang="en"/>
              <a:t>Interviewer </a:t>
            </a:r>
            <a:r>
              <a:rPr b="1" lang="en"/>
              <a:t>introduces the problem</a:t>
            </a:r>
            <a:endParaRPr b="1"/>
          </a:p>
          <a:p>
            <a:pPr indent="-342900" lvl="0" marL="457200" rtl="0" algn="l">
              <a:spcBef>
                <a:spcPts val="1000"/>
              </a:spcBef>
              <a:spcAft>
                <a:spcPts val="0"/>
              </a:spcAft>
              <a:buSzPts val="1800"/>
              <a:buAutoNum type="arabicPeriod"/>
            </a:pPr>
            <a:r>
              <a:rPr lang="en"/>
              <a:t>Candidate </a:t>
            </a:r>
            <a:r>
              <a:rPr b="1" lang="en"/>
              <a:t>opens link</a:t>
            </a:r>
            <a:r>
              <a:rPr lang="en"/>
              <a:t> to problem and </a:t>
            </a:r>
            <a:r>
              <a:rPr b="1" lang="en"/>
              <a:t>shares screen</a:t>
            </a:r>
            <a:endParaRPr b="1"/>
          </a:p>
          <a:p>
            <a:pPr indent="-342900" lvl="0" marL="457200" rtl="0" algn="l">
              <a:spcBef>
                <a:spcPts val="1000"/>
              </a:spcBef>
              <a:spcAft>
                <a:spcPts val="0"/>
              </a:spcAft>
              <a:buSzPts val="1800"/>
              <a:buAutoNum type="arabicPeriod"/>
            </a:pPr>
            <a:r>
              <a:rPr lang="en"/>
              <a:t>Candidate works through the </a:t>
            </a:r>
            <a:r>
              <a:rPr b="1" lang="en"/>
              <a:t>UPI steps</a:t>
            </a:r>
            <a:r>
              <a:rPr lang="en"/>
              <a:t> with interviewer</a:t>
            </a:r>
            <a:endParaRPr/>
          </a:p>
          <a:p>
            <a:pPr indent="-342900" lvl="1" marL="914400" rtl="0" algn="l">
              <a:spcBef>
                <a:spcPts val="1000"/>
              </a:spcBef>
              <a:spcAft>
                <a:spcPts val="0"/>
              </a:spcAft>
              <a:buSzPts val="1800"/>
              <a:buChar char="●"/>
            </a:pPr>
            <a:r>
              <a:rPr lang="en"/>
              <a:t>If you need to look something up, it's ok to Google it.</a:t>
            </a:r>
            <a:endParaRPr/>
          </a:p>
          <a:p>
            <a:pPr indent="-342900" lvl="1" marL="914400" rtl="0" algn="l">
              <a:spcBef>
                <a:spcPts val="1000"/>
              </a:spcBef>
              <a:spcAft>
                <a:spcPts val="0"/>
              </a:spcAft>
              <a:buSzPts val="1800"/>
              <a:buChar char="●"/>
            </a:pPr>
            <a:r>
              <a:rPr lang="en"/>
              <a:t>Say what you're thinking, what you're doing, and why.</a:t>
            </a:r>
            <a:endParaRPr/>
          </a:p>
          <a:p>
            <a:pPr indent="-342900" lvl="1" marL="914400" rtl="0" algn="l">
              <a:spcBef>
                <a:spcPts val="1000"/>
              </a:spcBef>
              <a:spcAft>
                <a:spcPts val="0"/>
              </a:spcAft>
              <a:buSzPts val="1800"/>
              <a:buChar char="●"/>
            </a:pPr>
            <a:r>
              <a:rPr lang="en"/>
              <a:t>Pay attention to feedback and hints from interviewer.</a:t>
            </a:r>
            <a:endParaRPr/>
          </a:p>
          <a:p>
            <a:pPr indent="-342900" lvl="0" marL="457200" rtl="0" algn="l">
              <a:spcBef>
                <a:spcPts val="1000"/>
              </a:spcBef>
              <a:spcAft>
                <a:spcPts val="1000"/>
              </a:spcAft>
              <a:buSzPts val="1800"/>
              <a:buAutoNum type="arabicPeriod"/>
            </a:pPr>
            <a:r>
              <a:rPr lang="en"/>
              <a:t>After: </a:t>
            </a:r>
            <a:r>
              <a:rPr b="1" lang="en"/>
              <a:t>Celebrate and recap</a:t>
            </a:r>
            <a:r>
              <a:rPr lang="en"/>
              <a:t> what went well!</a:t>
            </a:r>
            <a:endParaRPr/>
          </a:p>
        </p:txBody>
      </p:sp>
      <p:sp>
        <p:nvSpPr>
          <p:cNvPr id="859" name="Google Shape;859;p12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not the candidate. . .</a:t>
            </a:r>
            <a:endParaRPr/>
          </a:p>
        </p:txBody>
      </p:sp>
      <p:sp>
        <p:nvSpPr>
          <p:cNvPr id="865" name="Google Shape;865;p12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Hold all comments (on mic or in chat) until the end</a:t>
            </a:r>
            <a:endParaRPr/>
          </a:p>
          <a:p>
            <a:pPr indent="-342900" lvl="0" marL="457200" rtl="0" algn="l">
              <a:spcBef>
                <a:spcPts val="1000"/>
              </a:spcBef>
              <a:spcAft>
                <a:spcPts val="0"/>
              </a:spcAft>
              <a:buSzPts val="1800"/>
              <a:buChar char="✱"/>
            </a:pPr>
            <a:r>
              <a:rPr lang="en"/>
              <a:t>Imagine what you would do in the candidate's shoes</a:t>
            </a:r>
            <a:endParaRPr/>
          </a:p>
          <a:p>
            <a:pPr indent="-342900" lvl="0" marL="457200" rtl="0" algn="l">
              <a:spcBef>
                <a:spcPts val="1000"/>
              </a:spcBef>
              <a:spcAft>
                <a:spcPts val="0"/>
              </a:spcAft>
              <a:buSzPts val="1800"/>
              <a:buChar char="✱"/>
            </a:pPr>
            <a:r>
              <a:rPr lang="en"/>
              <a:t>Write down and be ready to share:</a:t>
            </a:r>
            <a:endParaRPr/>
          </a:p>
          <a:p>
            <a:pPr indent="-342900" lvl="1" marL="914400" rtl="0" algn="l">
              <a:spcBef>
                <a:spcPts val="1000"/>
              </a:spcBef>
              <a:spcAft>
                <a:spcPts val="0"/>
              </a:spcAft>
              <a:buSzPts val="1800"/>
              <a:buChar char="●"/>
            </a:pPr>
            <a:r>
              <a:rPr lang="en"/>
              <a:t>1 thing the candidate did that you will start doing too!</a:t>
            </a:r>
            <a:endParaRPr/>
          </a:p>
          <a:p>
            <a:pPr indent="-342900" lvl="1" marL="914400" rtl="0" algn="l">
              <a:spcBef>
                <a:spcPts val="1000"/>
              </a:spcBef>
              <a:spcAft>
                <a:spcPts val="1000"/>
              </a:spcAft>
              <a:buSzPts val="1800"/>
              <a:buChar char="●"/>
            </a:pPr>
            <a:r>
              <a:rPr lang="en"/>
              <a:t>1 thing you'll do differently now that you've seen this interview.</a:t>
            </a:r>
            <a:endParaRPr/>
          </a:p>
        </p:txBody>
      </p:sp>
      <p:sp>
        <p:nvSpPr>
          <p:cNvPr id="866" name="Google Shape;866;p12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2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Criteria</a:t>
            </a:r>
            <a:endParaRPr/>
          </a:p>
        </p:txBody>
      </p:sp>
      <p:sp>
        <p:nvSpPr>
          <p:cNvPr id="872" name="Google Shape;872;p12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Key Areas of Focus</a:t>
            </a:r>
            <a:endParaRPr b="1"/>
          </a:p>
          <a:p>
            <a:pPr indent="-342900" lvl="0" marL="457200" rtl="0" algn="l">
              <a:spcBef>
                <a:spcPts val="1000"/>
              </a:spcBef>
              <a:spcAft>
                <a:spcPts val="0"/>
              </a:spcAft>
              <a:buSzPts val="1800"/>
              <a:buChar char="✱"/>
            </a:pPr>
            <a:r>
              <a:rPr lang="en"/>
              <a:t>Clarity</a:t>
            </a:r>
            <a:endParaRPr/>
          </a:p>
          <a:p>
            <a:pPr indent="-342900" lvl="0" marL="457200" rtl="0" algn="l">
              <a:spcBef>
                <a:spcPts val="1000"/>
              </a:spcBef>
              <a:spcAft>
                <a:spcPts val="0"/>
              </a:spcAft>
              <a:buSzPts val="1800"/>
              <a:buChar char="✱"/>
            </a:pPr>
            <a:r>
              <a:rPr lang="en"/>
              <a:t>Problem-solving process</a:t>
            </a:r>
            <a:endParaRPr/>
          </a:p>
          <a:p>
            <a:pPr indent="-342900" lvl="0" marL="457200" rtl="0" algn="l">
              <a:spcBef>
                <a:spcPts val="1000"/>
              </a:spcBef>
              <a:spcAft>
                <a:spcPts val="0"/>
              </a:spcAft>
              <a:buSzPts val="1800"/>
              <a:buChar char="✱"/>
            </a:pPr>
            <a:r>
              <a:rPr lang="en"/>
              <a:t>Use of the UMPIRE framework</a:t>
            </a:r>
            <a:endParaRPr/>
          </a:p>
          <a:p>
            <a:pPr indent="0" lvl="0" marL="0" rtl="0" algn="l">
              <a:spcBef>
                <a:spcPts val="1000"/>
              </a:spcBef>
              <a:spcAft>
                <a:spcPts val="0"/>
              </a:spcAft>
              <a:buNone/>
            </a:pPr>
            <a:r>
              <a:rPr lang="en"/>
              <a:t>🎗️ </a:t>
            </a:r>
            <a:r>
              <a:rPr b="1" lang="en"/>
              <a:t>Reminders</a:t>
            </a:r>
            <a:endParaRPr b="1"/>
          </a:p>
          <a:p>
            <a:pPr indent="-342900" lvl="0" marL="457200" rtl="0" algn="l">
              <a:spcBef>
                <a:spcPts val="1000"/>
              </a:spcBef>
              <a:spcAft>
                <a:spcPts val="0"/>
              </a:spcAft>
              <a:buSzPts val="1800"/>
              <a:buChar char="✱"/>
            </a:pPr>
            <a:r>
              <a:rPr lang="en"/>
              <a:t>Prioritize readability and logical flow over rushing to a solution.</a:t>
            </a:r>
            <a:endParaRPr/>
          </a:p>
          <a:p>
            <a:pPr indent="-342900" lvl="0" marL="457200" rtl="0" algn="l">
              <a:spcBef>
                <a:spcPts val="1000"/>
              </a:spcBef>
              <a:spcAft>
                <a:spcPts val="1000"/>
              </a:spcAft>
              <a:buSzPts val="1800"/>
              <a:buChar char="✱"/>
            </a:pPr>
            <a:r>
              <a:rPr lang="en"/>
              <a:t>Communicate effectively throughout to simulate a real-world technical interview scenario.</a:t>
            </a:r>
            <a:endParaRPr/>
          </a:p>
        </p:txBody>
      </p:sp>
      <p:sp>
        <p:nvSpPr>
          <p:cNvPr id="873" name="Google Shape;873;p12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2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879" name="Google Shape;879;p12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0" name="Google Shape;880;p125"/>
          <p:cNvSpPr/>
          <p:nvPr/>
        </p:nvSpPr>
        <p:spPr>
          <a:xfrm>
            <a:off x="57772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UNDERSTAND</a:t>
            </a:r>
            <a:endParaRPr b="1" sz="1800">
              <a:latin typeface="Poppins"/>
              <a:ea typeface="Poppins"/>
              <a:cs typeface="Poppins"/>
              <a:sym typeface="Poppins"/>
            </a:endParaRPr>
          </a:p>
        </p:txBody>
      </p:sp>
      <p:sp>
        <p:nvSpPr>
          <p:cNvPr id="881" name="Google Shape;881;p125"/>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882" name="Google Shape;882;p125"/>
          <p:cNvSpPr/>
          <p:nvPr/>
        </p:nvSpPr>
        <p:spPr>
          <a:xfrm>
            <a:off x="3406350"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PLAN</a:t>
            </a:r>
            <a:endParaRPr b="1" sz="1800">
              <a:latin typeface="Poppins"/>
              <a:ea typeface="Poppins"/>
              <a:cs typeface="Poppins"/>
              <a:sym typeface="Poppins"/>
            </a:endParaRPr>
          </a:p>
        </p:txBody>
      </p:sp>
      <p:sp>
        <p:nvSpPr>
          <p:cNvPr id="883" name="Google Shape;883;p125"/>
          <p:cNvSpPr/>
          <p:nvPr/>
        </p:nvSpPr>
        <p:spPr>
          <a:xfrm>
            <a:off x="3406350"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IMPLEMENT</a:t>
            </a:r>
            <a:endParaRPr b="1" sz="1800">
              <a:latin typeface="Poppins"/>
              <a:ea typeface="Poppins"/>
              <a:cs typeface="Poppins"/>
              <a:sym typeface="Poppins"/>
            </a:endParaRPr>
          </a:p>
        </p:txBody>
      </p:sp>
      <p:sp>
        <p:nvSpPr>
          <p:cNvPr id="884" name="Google Shape;884;p125"/>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885" name="Google Shape;885;p125"/>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886" name="Google Shape;886;p125"/>
          <p:cNvCxnSpPr>
            <a:stCxn id="880" idx="2"/>
            <a:endCxn id="881" idx="0"/>
          </p:cNvCxnSpPr>
          <p:nvPr/>
        </p:nvCxnSpPr>
        <p:spPr>
          <a:xfrm>
            <a:off x="1743375" y="2197800"/>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87" name="Google Shape;887;p125"/>
          <p:cNvCxnSpPr>
            <a:stCxn id="881" idx="3"/>
            <a:endCxn id="882" idx="1"/>
          </p:cNvCxnSpPr>
          <p:nvPr/>
        </p:nvCxnSpPr>
        <p:spPr>
          <a:xfrm>
            <a:off x="2909025" y="3263975"/>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88" name="Google Shape;888;p125"/>
          <p:cNvCxnSpPr>
            <a:stCxn id="882" idx="0"/>
            <a:endCxn id="883" idx="2"/>
          </p:cNvCxnSpPr>
          <p:nvPr/>
        </p:nvCxnSpPr>
        <p:spPr>
          <a:xfrm rot="10800000">
            <a:off x="4572000" y="2197775"/>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89" name="Google Shape;889;p125"/>
          <p:cNvCxnSpPr>
            <a:stCxn id="883" idx="3"/>
            <a:endCxn id="884" idx="1"/>
          </p:cNvCxnSpPr>
          <p:nvPr/>
        </p:nvCxnSpPr>
        <p:spPr>
          <a:xfrm>
            <a:off x="5737650" y="1763400"/>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90" name="Google Shape;890;p125"/>
          <p:cNvCxnSpPr>
            <a:stCxn id="884" idx="2"/>
            <a:endCxn id="885" idx="0"/>
          </p:cNvCxnSpPr>
          <p:nvPr/>
        </p:nvCxnSpPr>
        <p:spPr>
          <a:xfrm>
            <a:off x="7400625" y="2197800"/>
            <a:ext cx="0" cy="6318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2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#1</a:t>
            </a:r>
            <a:endParaRPr/>
          </a:p>
        </p:txBody>
      </p:sp>
      <p:sp>
        <p:nvSpPr>
          <p:cNvPr id="896" name="Google Shape;896;p12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Write a function to perform a level order traversal (breadth-first search) of a binary tree and return the values of the nodes in level order as a list of lists. Each inner list should represent the values of the nodes at that level.</a:t>
            </a:r>
            <a:endParaRPr/>
          </a:p>
          <a:p>
            <a:pPr indent="0" lvl="0" marL="0" rtl="0" algn="l">
              <a:spcBef>
                <a:spcPts val="1000"/>
              </a:spcBef>
              <a:spcAft>
                <a:spcPts val="0"/>
              </a:spcAft>
              <a:buClr>
                <a:schemeClr val="dk1"/>
              </a:buClr>
              <a:buSzPts val="1100"/>
              <a:buFont typeface="Arial"/>
              <a:buNone/>
            </a:pPr>
            <a:r>
              <a:rPr b="1" lang="en"/>
              <a:t>Example:</a:t>
            </a:r>
            <a:endParaRPr b="1"/>
          </a:p>
          <a:p>
            <a:pPr indent="-342900" lvl="0" marL="457200" rtl="0" algn="l">
              <a:lnSpc>
                <a:spcPct val="100000"/>
              </a:lnSpc>
              <a:spcBef>
                <a:spcPts val="1000"/>
              </a:spcBef>
              <a:spcAft>
                <a:spcPts val="1000"/>
              </a:spcAft>
              <a:buSzPts val="1800"/>
              <a:buChar char="✱"/>
            </a:pPr>
            <a:r>
              <a:rPr b="1" lang="en"/>
              <a:t>Input:</a:t>
            </a:r>
            <a:r>
              <a:rPr lang="en"/>
              <a:t> </a:t>
            </a:r>
            <a:r>
              <a:rPr lang="en">
                <a:latin typeface="Consolas"/>
                <a:ea typeface="Consolas"/>
                <a:cs typeface="Consolas"/>
                <a:sym typeface="Consolas"/>
              </a:rPr>
              <a:t>root = [3, 9, 20, null, null, 15, 7]</a:t>
            </a:r>
            <a:br>
              <a:rPr lang="en"/>
            </a:br>
            <a:r>
              <a:rPr b="1" lang="en"/>
              <a:t>Output:</a:t>
            </a:r>
            <a:r>
              <a:rPr lang="en"/>
              <a:t> </a:t>
            </a:r>
            <a:r>
              <a:rPr lang="en">
                <a:latin typeface="Consolas"/>
                <a:ea typeface="Consolas"/>
                <a:cs typeface="Consolas"/>
                <a:sym typeface="Consolas"/>
              </a:rPr>
              <a:t>[[3], [9, 20], [15, 7]]</a:t>
            </a:r>
            <a:endParaRPr/>
          </a:p>
        </p:txBody>
      </p:sp>
      <p:sp>
        <p:nvSpPr>
          <p:cNvPr id="897" name="Google Shape;897;p12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27"/>
          <p:cNvSpPr txBox="1"/>
          <p:nvPr>
            <p:ph type="title"/>
          </p:nvPr>
        </p:nvSpPr>
        <p:spPr>
          <a:xfrm>
            <a:off x="452400" y="2526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it!</a:t>
            </a:r>
            <a:endParaRPr/>
          </a:p>
        </p:txBody>
      </p:sp>
      <p:sp>
        <p:nvSpPr>
          <p:cNvPr id="903" name="Google Shape;903;p127"/>
          <p:cNvSpPr txBox="1"/>
          <p:nvPr>
            <p:ph idx="1" type="body"/>
          </p:nvPr>
        </p:nvSpPr>
        <p:spPr>
          <a:xfrm>
            <a:off x="376200" y="751825"/>
            <a:ext cx="8239200" cy="411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t>Problem Solving Ability</a:t>
            </a:r>
            <a:endParaRPr b="1" sz="1600"/>
          </a:p>
          <a:p>
            <a:pPr indent="-323850" lvl="1" marL="914400" rtl="0" algn="l">
              <a:spcBef>
                <a:spcPts val="0"/>
              </a:spcBef>
              <a:spcAft>
                <a:spcPts val="0"/>
              </a:spcAft>
              <a:buSzPts val="1500"/>
              <a:buAutoNum type="alphaLcPeriod"/>
            </a:pPr>
            <a:r>
              <a:rPr lang="en" sz="1500"/>
              <a:t>Can the candidate break down the problem and clearly articulate a logical approach? Do they justify their choice with sound reasoning and trade offs? </a:t>
            </a:r>
            <a:endParaRPr sz="1500"/>
          </a:p>
          <a:p>
            <a:pPr indent="-330200" lvl="0" marL="457200" rtl="0" algn="l">
              <a:spcBef>
                <a:spcPts val="0"/>
              </a:spcBef>
              <a:spcAft>
                <a:spcPts val="0"/>
              </a:spcAft>
              <a:buSzPts val="1600"/>
              <a:buAutoNum type="arabicPeriod"/>
            </a:pPr>
            <a:r>
              <a:rPr b="1" lang="en" sz="1600"/>
              <a:t>Code Proficiency</a:t>
            </a:r>
            <a:endParaRPr b="1" sz="1600"/>
          </a:p>
          <a:p>
            <a:pPr indent="-323850" lvl="1" marL="914400" rtl="0" algn="l">
              <a:spcBef>
                <a:spcPts val="0"/>
              </a:spcBef>
              <a:spcAft>
                <a:spcPts val="0"/>
              </a:spcAft>
              <a:buSzPts val="1500"/>
              <a:buAutoNum type="alphaLcPeriod"/>
            </a:pPr>
            <a:r>
              <a:rPr lang="en" sz="1500"/>
              <a:t>Are they familiar with the language of choice? Do they demonstrate experience with writing clean, correct, and efficient code?</a:t>
            </a:r>
            <a:endParaRPr sz="1500"/>
          </a:p>
          <a:p>
            <a:pPr indent="-330200" lvl="0" marL="457200" rtl="0" algn="l">
              <a:spcBef>
                <a:spcPts val="0"/>
              </a:spcBef>
              <a:spcAft>
                <a:spcPts val="0"/>
              </a:spcAft>
              <a:buSzPts val="1600"/>
              <a:buAutoNum type="arabicPeriod"/>
            </a:pPr>
            <a:r>
              <a:rPr b="1" lang="en" sz="1600"/>
              <a:t>Speed / Execution</a:t>
            </a:r>
            <a:endParaRPr b="1" sz="1600"/>
          </a:p>
          <a:p>
            <a:pPr indent="-323850" lvl="1" marL="914400" rtl="0" algn="l">
              <a:spcBef>
                <a:spcPts val="0"/>
              </a:spcBef>
              <a:spcAft>
                <a:spcPts val="0"/>
              </a:spcAft>
              <a:buSzPts val="1500"/>
              <a:buAutoNum type="alphaLcPeriod"/>
            </a:pPr>
            <a:r>
              <a:rPr lang="en" sz="1500"/>
              <a:t>Do they make consistent progress without getting stuck for long periods? When blocked, do they ask clarifying questions or explore alternatives?</a:t>
            </a:r>
            <a:endParaRPr sz="1500"/>
          </a:p>
          <a:p>
            <a:pPr indent="-330200" lvl="0" marL="457200" rtl="0" algn="l">
              <a:spcBef>
                <a:spcPts val="0"/>
              </a:spcBef>
              <a:spcAft>
                <a:spcPts val="0"/>
              </a:spcAft>
              <a:buSzPts val="1600"/>
              <a:buAutoNum type="arabicPeriod"/>
            </a:pPr>
            <a:r>
              <a:rPr b="1" lang="en" sz="1600"/>
              <a:t>Communication Skills</a:t>
            </a:r>
            <a:endParaRPr b="1" sz="1600"/>
          </a:p>
          <a:p>
            <a:pPr indent="-323850" lvl="1" marL="914400" rtl="0" algn="l">
              <a:spcBef>
                <a:spcPts val="0"/>
              </a:spcBef>
              <a:spcAft>
                <a:spcPts val="0"/>
              </a:spcAft>
              <a:buSzPts val="1500"/>
              <a:buAutoNum type="alphaLcPeriod"/>
            </a:pPr>
            <a:r>
              <a:rPr lang="en" sz="1500"/>
              <a:t>Do they continuously talk and type out loud as part of their thinking process?</a:t>
            </a:r>
            <a:endParaRPr sz="1500"/>
          </a:p>
          <a:p>
            <a:pPr indent="-330200" lvl="0" marL="457200" rtl="0" algn="l">
              <a:spcBef>
                <a:spcPts val="0"/>
              </a:spcBef>
              <a:spcAft>
                <a:spcPts val="0"/>
              </a:spcAft>
              <a:buSzPts val="1600"/>
              <a:buAutoNum type="arabicPeriod"/>
            </a:pPr>
            <a:r>
              <a:rPr b="1" lang="en" sz="1600"/>
              <a:t>Evaluation </a:t>
            </a:r>
            <a:endParaRPr b="1" sz="1600"/>
          </a:p>
          <a:p>
            <a:pPr indent="-323850" lvl="1" marL="914400" rtl="0" algn="l">
              <a:spcBef>
                <a:spcPts val="0"/>
              </a:spcBef>
              <a:spcAft>
                <a:spcPts val="0"/>
              </a:spcAft>
              <a:buSzPts val="1500"/>
              <a:buAutoNum type="alphaLcPeriod"/>
            </a:pPr>
            <a:r>
              <a:rPr lang="en" sz="1500"/>
              <a:t>Can they assess the correctness and efficiency of their solution? Are they able to answer questions around the work they have done? </a:t>
            </a:r>
            <a:endParaRPr sz="1500"/>
          </a:p>
        </p:txBody>
      </p:sp>
      <p:sp>
        <p:nvSpPr>
          <p:cNvPr id="904" name="Google Shape;904;p12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70" name="Google Shape;770;p110"/>
          <p:cNvGraphicFramePr/>
          <p:nvPr/>
        </p:nvGraphicFramePr>
        <p:xfrm>
          <a:off x="451525" y="1242597"/>
          <a:ext cx="3000000" cy="3000000"/>
        </p:xfrm>
        <a:graphic>
          <a:graphicData uri="http://schemas.openxmlformats.org/drawingml/2006/table">
            <a:tbl>
              <a:tblPr>
                <a:noFill/>
                <a:tableStyleId>{FF7979AC-F4C1-4318-98C0-D35CA50CC588}</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AI Checkpoint #3</a:t>
                      </a:r>
                      <a:endParaRPr sz="1800">
                        <a:solidFill>
                          <a:srgbClr val="000000"/>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None/>
                      </a:pPr>
                      <a:r>
                        <a:rPr lang="en" sz="1800">
                          <a:latin typeface="Consolas"/>
                          <a:ea typeface="Consolas"/>
                          <a:cs typeface="Consolas"/>
                          <a:sym typeface="Consolas"/>
                        </a:rPr>
                        <a:t>0:10-0:15</a:t>
                      </a:r>
                      <a:endParaRPr sz="1800">
                        <a:solidFill>
                          <a:srgbClr val="000000"/>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Mock Interview</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0:1</a:t>
                      </a:r>
                      <a:r>
                        <a:rPr lang="en" sz="1800">
                          <a:latin typeface="Consolas"/>
                          <a:ea typeface="Consolas"/>
                          <a:cs typeface="Consolas"/>
                          <a:sym typeface="Consolas"/>
                        </a:rPr>
                        <a:t>5</a:t>
                      </a:r>
                      <a:r>
                        <a:rPr lang="en" sz="1800">
                          <a:solidFill>
                            <a:srgbClr val="000000"/>
                          </a:solidFill>
                          <a:latin typeface="Consolas"/>
                          <a:ea typeface="Consolas"/>
                          <a:cs typeface="Consolas"/>
                          <a:sym typeface="Consolas"/>
                        </a:rPr>
                        <a:t> - 0:45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b="1" lang="en" sz="1800">
                          <a:solidFill>
                            <a:srgbClr val="000000"/>
                          </a:solidFill>
                          <a:latin typeface="Poppins"/>
                          <a:ea typeface="Poppins"/>
                          <a:cs typeface="Poppins"/>
                          <a:sym typeface="Poppins"/>
                        </a:rPr>
                        <a:t>BREAK</a:t>
                      </a:r>
                      <a:endParaRPr sz="1800">
                        <a:solidFill>
                          <a:srgbClr val="000000"/>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0:45 - 0:50</a:t>
                      </a:r>
                      <a:endParaRPr sz="1800">
                        <a:solidFill>
                          <a:srgbClr val="000000"/>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Collaborative Problem Solving</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2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#2</a:t>
            </a:r>
            <a:endParaRPr/>
          </a:p>
        </p:txBody>
      </p:sp>
      <p:sp>
        <p:nvSpPr>
          <p:cNvPr id="910" name="Google Shape;910;p12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Write a function to find the minimum depth of a binary tree. The minimum depth is the number of nodes along the shortest path from the root node down to the nearest leaf node.</a:t>
            </a:r>
            <a:endParaRPr/>
          </a:p>
          <a:p>
            <a:pPr indent="0" lvl="0" marL="0" rtl="0" algn="l">
              <a:spcBef>
                <a:spcPts val="1000"/>
              </a:spcBef>
              <a:spcAft>
                <a:spcPts val="0"/>
              </a:spcAft>
              <a:buClr>
                <a:schemeClr val="dk1"/>
              </a:buClr>
              <a:buSzPts val="1100"/>
              <a:buFont typeface="Arial"/>
              <a:buNone/>
            </a:pPr>
            <a:r>
              <a:rPr b="1" lang="en"/>
              <a:t>Example:</a:t>
            </a:r>
            <a:endParaRPr b="1"/>
          </a:p>
          <a:p>
            <a:pPr indent="-342900" lvl="0" marL="457200" rtl="0" algn="l">
              <a:lnSpc>
                <a:spcPct val="100000"/>
              </a:lnSpc>
              <a:spcBef>
                <a:spcPts val="1000"/>
              </a:spcBef>
              <a:spcAft>
                <a:spcPts val="1000"/>
              </a:spcAft>
              <a:buSzPts val="1800"/>
              <a:buChar char="✱"/>
            </a:pPr>
            <a:r>
              <a:rPr b="1" lang="en"/>
              <a:t>Input:</a:t>
            </a:r>
            <a:r>
              <a:rPr lang="en"/>
              <a:t> </a:t>
            </a:r>
            <a:r>
              <a:rPr lang="en">
                <a:latin typeface="Consolas"/>
                <a:ea typeface="Consolas"/>
                <a:cs typeface="Consolas"/>
                <a:sym typeface="Consolas"/>
              </a:rPr>
              <a:t>root = [3, 9, 20, null, null, 15, 7]</a:t>
            </a:r>
            <a:br>
              <a:rPr lang="en"/>
            </a:br>
            <a:r>
              <a:rPr b="1" lang="en"/>
              <a:t>Output:</a:t>
            </a:r>
            <a:r>
              <a:rPr lang="en"/>
              <a:t> </a:t>
            </a:r>
            <a:r>
              <a:rPr lang="en">
                <a:latin typeface="Consolas"/>
                <a:ea typeface="Consolas"/>
                <a:cs typeface="Consolas"/>
                <a:sym typeface="Consolas"/>
              </a:rPr>
              <a:t>2</a:t>
            </a:r>
            <a:endParaRPr/>
          </a:p>
        </p:txBody>
      </p:sp>
      <p:sp>
        <p:nvSpPr>
          <p:cNvPr id="911" name="Google Shape;911;p12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9"/>
          <p:cNvSpPr txBox="1"/>
          <p:nvPr>
            <p:ph type="title"/>
          </p:nvPr>
        </p:nvSpPr>
        <p:spPr>
          <a:xfrm>
            <a:off x="452400" y="2526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it!</a:t>
            </a:r>
            <a:endParaRPr/>
          </a:p>
        </p:txBody>
      </p:sp>
      <p:sp>
        <p:nvSpPr>
          <p:cNvPr id="917" name="Google Shape;917;p129"/>
          <p:cNvSpPr txBox="1"/>
          <p:nvPr>
            <p:ph idx="1" type="body"/>
          </p:nvPr>
        </p:nvSpPr>
        <p:spPr>
          <a:xfrm>
            <a:off x="376200" y="751825"/>
            <a:ext cx="8239200" cy="411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t>Problem Solving Ability</a:t>
            </a:r>
            <a:endParaRPr b="1" sz="1600"/>
          </a:p>
          <a:p>
            <a:pPr indent="-323850" lvl="1" marL="914400" rtl="0" algn="l">
              <a:spcBef>
                <a:spcPts val="0"/>
              </a:spcBef>
              <a:spcAft>
                <a:spcPts val="0"/>
              </a:spcAft>
              <a:buSzPts val="1500"/>
              <a:buAutoNum type="alphaLcPeriod"/>
            </a:pPr>
            <a:r>
              <a:rPr lang="en" sz="1500"/>
              <a:t>Can the candidate break down the problem and clearly articulate a logical approach? Do they justify their choice with sound reasoning and trade offs? </a:t>
            </a:r>
            <a:endParaRPr sz="1500"/>
          </a:p>
          <a:p>
            <a:pPr indent="-330200" lvl="0" marL="457200" rtl="0" algn="l">
              <a:spcBef>
                <a:spcPts val="0"/>
              </a:spcBef>
              <a:spcAft>
                <a:spcPts val="0"/>
              </a:spcAft>
              <a:buSzPts val="1600"/>
              <a:buAutoNum type="arabicPeriod"/>
            </a:pPr>
            <a:r>
              <a:rPr b="1" lang="en" sz="1600"/>
              <a:t>Code Proficiency</a:t>
            </a:r>
            <a:endParaRPr b="1" sz="1600"/>
          </a:p>
          <a:p>
            <a:pPr indent="-323850" lvl="1" marL="914400" rtl="0" algn="l">
              <a:spcBef>
                <a:spcPts val="0"/>
              </a:spcBef>
              <a:spcAft>
                <a:spcPts val="0"/>
              </a:spcAft>
              <a:buSzPts val="1500"/>
              <a:buAutoNum type="alphaLcPeriod"/>
            </a:pPr>
            <a:r>
              <a:rPr lang="en" sz="1500"/>
              <a:t>Are they familiar with the language of choice? Do they demonstrate experience with writing clean, correct, and efficient code?</a:t>
            </a:r>
            <a:endParaRPr sz="1500"/>
          </a:p>
          <a:p>
            <a:pPr indent="-330200" lvl="0" marL="457200" rtl="0" algn="l">
              <a:spcBef>
                <a:spcPts val="0"/>
              </a:spcBef>
              <a:spcAft>
                <a:spcPts val="0"/>
              </a:spcAft>
              <a:buSzPts val="1600"/>
              <a:buAutoNum type="arabicPeriod"/>
            </a:pPr>
            <a:r>
              <a:rPr b="1" lang="en" sz="1600"/>
              <a:t>Speed / Execution</a:t>
            </a:r>
            <a:endParaRPr b="1" sz="1600"/>
          </a:p>
          <a:p>
            <a:pPr indent="-323850" lvl="1" marL="914400" rtl="0" algn="l">
              <a:spcBef>
                <a:spcPts val="0"/>
              </a:spcBef>
              <a:spcAft>
                <a:spcPts val="0"/>
              </a:spcAft>
              <a:buSzPts val="1500"/>
              <a:buAutoNum type="alphaLcPeriod"/>
            </a:pPr>
            <a:r>
              <a:rPr lang="en" sz="1500"/>
              <a:t>Do they make consistent progress without getting stuck for long periods? When blocked, do they ask clarifying questions or explore alternatives?</a:t>
            </a:r>
            <a:endParaRPr sz="1500"/>
          </a:p>
          <a:p>
            <a:pPr indent="-330200" lvl="0" marL="457200" rtl="0" algn="l">
              <a:spcBef>
                <a:spcPts val="0"/>
              </a:spcBef>
              <a:spcAft>
                <a:spcPts val="0"/>
              </a:spcAft>
              <a:buSzPts val="1600"/>
              <a:buAutoNum type="arabicPeriod"/>
            </a:pPr>
            <a:r>
              <a:rPr b="1" lang="en" sz="1600"/>
              <a:t>Communication Skills</a:t>
            </a:r>
            <a:endParaRPr b="1" sz="1600"/>
          </a:p>
          <a:p>
            <a:pPr indent="-323850" lvl="1" marL="914400" rtl="0" algn="l">
              <a:spcBef>
                <a:spcPts val="0"/>
              </a:spcBef>
              <a:spcAft>
                <a:spcPts val="0"/>
              </a:spcAft>
              <a:buSzPts val="1500"/>
              <a:buAutoNum type="alphaLcPeriod"/>
            </a:pPr>
            <a:r>
              <a:rPr lang="en" sz="1500"/>
              <a:t>Do they continuously talk and type out loud as part of their thinking process?</a:t>
            </a:r>
            <a:endParaRPr sz="1500"/>
          </a:p>
          <a:p>
            <a:pPr indent="-330200" lvl="0" marL="457200" rtl="0" algn="l">
              <a:spcBef>
                <a:spcPts val="0"/>
              </a:spcBef>
              <a:spcAft>
                <a:spcPts val="0"/>
              </a:spcAft>
              <a:buSzPts val="1600"/>
              <a:buAutoNum type="arabicPeriod"/>
            </a:pPr>
            <a:r>
              <a:rPr b="1" lang="en" sz="1600"/>
              <a:t>Evaluation </a:t>
            </a:r>
            <a:endParaRPr b="1" sz="1600"/>
          </a:p>
          <a:p>
            <a:pPr indent="-323850" lvl="1" marL="914400" rtl="0" algn="l">
              <a:spcBef>
                <a:spcPts val="0"/>
              </a:spcBef>
              <a:spcAft>
                <a:spcPts val="0"/>
              </a:spcAft>
              <a:buSzPts val="1500"/>
              <a:buAutoNum type="alphaLcPeriod"/>
            </a:pPr>
            <a:r>
              <a:rPr lang="en" sz="1500"/>
              <a:t>Can they assess the correctness and efficiency of their solution? Are they able to answer questions around the work they have done? </a:t>
            </a:r>
            <a:endParaRPr sz="1500"/>
          </a:p>
        </p:txBody>
      </p:sp>
      <p:sp>
        <p:nvSpPr>
          <p:cNvPr id="918" name="Google Shape;918;p12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924" name="Google Shape;924;p13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5" name="Google Shape;925;p130"/>
          <p:cNvSpPr/>
          <p:nvPr/>
        </p:nvSpPr>
        <p:spPr>
          <a:xfrm>
            <a:off x="57772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UNDERSTAND</a:t>
            </a:r>
            <a:endParaRPr b="1" sz="1800">
              <a:latin typeface="Poppins"/>
              <a:ea typeface="Poppins"/>
              <a:cs typeface="Poppins"/>
              <a:sym typeface="Poppins"/>
            </a:endParaRPr>
          </a:p>
        </p:txBody>
      </p:sp>
      <p:sp>
        <p:nvSpPr>
          <p:cNvPr id="926" name="Google Shape;926;p130"/>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927" name="Google Shape;927;p130"/>
          <p:cNvSpPr/>
          <p:nvPr/>
        </p:nvSpPr>
        <p:spPr>
          <a:xfrm>
            <a:off x="3406350"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PLAN</a:t>
            </a:r>
            <a:endParaRPr b="1" sz="1800">
              <a:latin typeface="Poppins"/>
              <a:ea typeface="Poppins"/>
              <a:cs typeface="Poppins"/>
              <a:sym typeface="Poppins"/>
            </a:endParaRPr>
          </a:p>
        </p:txBody>
      </p:sp>
      <p:sp>
        <p:nvSpPr>
          <p:cNvPr id="928" name="Google Shape;928;p130"/>
          <p:cNvSpPr/>
          <p:nvPr/>
        </p:nvSpPr>
        <p:spPr>
          <a:xfrm>
            <a:off x="3406350"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IMPLEMENT</a:t>
            </a:r>
            <a:endParaRPr b="1" sz="1800">
              <a:latin typeface="Poppins"/>
              <a:ea typeface="Poppins"/>
              <a:cs typeface="Poppins"/>
              <a:sym typeface="Poppins"/>
            </a:endParaRPr>
          </a:p>
        </p:txBody>
      </p:sp>
      <p:sp>
        <p:nvSpPr>
          <p:cNvPr id="929" name="Google Shape;929;p130"/>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930" name="Google Shape;930;p130"/>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931" name="Google Shape;931;p130"/>
          <p:cNvCxnSpPr>
            <a:stCxn id="925" idx="2"/>
            <a:endCxn id="926" idx="0"/>
          </p:cNvCxnSpPr>
          <p:nvPr/>
        </p:nvCxnSpPr>
        <p:spPr>
          <a:xfrm>
            <a:off x="1743375" y="2197800"/>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932" name="Google Shape;932;p130"/>
          <p:cNvCxnSpPr>
            <a:stCxn id="926" idx="3"/>
            <a:endCxn id="927" idx="1"/>
          </p:cNvCxnSpPr>
          <p:nvPr/>
        </p:nvCxnSpPr>
        <p:spPr>
          <a:xfrm>
            <a:off x="2909025" y="3263975"/>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933" name="Google Shape;933;p130"/>
          <p:cNvCxnSpPr>
            <a:stCxn id="927" idx="0"/>
            <a:endCxn id="928" idx="2"/>
          </p:cNvCxnSpPr>
          <p:nvPr/>
        </p:nvCxnSpPr>
        <p:spPr>
          <a:xfrm rot="10800000">
            <a:off x="4572000" y="2197775"/>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934" name="Google Shape;934;p130"/>
          <p:cNvCxnSpPr>
            <a:stCxn id="928" idx="3"/>
            <a:endCxn id="929" idx="1"/>
          </p:cNvCxnSpPr>
          <p:nvPr/>
        </p:nvCxnSpPr>
        <p:spPr>
          <a:xfrm>
            <a:off x="5737650" y="1763400"/>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935" name="Google Shape;935;p130"/>
          <p:cNvCxnSpPr>
            <a:stCxn id="929" idx="2"/>
            <a:endCxn id="930" idx="0"/>
          </p:cNvCxnSpPr>
          <p:nvPr/>
        </p:nvCxnSpPr>
        <p:spPr>
          <a:xfrm>
            <a:off x="7400625" y="2197800"/>
            <a:ext cx="0" cy="6318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3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
        <p:nvSpPr>
          <p:cNvPr id="941" name="Google Shape;941;p13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2" name="Google Shape;942;p131"/>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In the chat . . .</a:t>
            </a:r>
            <a:endParaRPr b="1" sz="2400"/>
          </a:p>
          <a:p>
            <a:pPr indent="0" lvl="0" marL="0" rtl="0" algn="ctr">
              <a:spcBef>
                <a:spcPts val="1000"/>
              </a:spcBef>
              <a:spcAft>
                <a:spcPts val="0"/>
              </a:spcAft>
              <a:buNone/>
            </a:pPr>
            <a:r>
              <a:rPr lang="en" sz="2400"/>
              <a:t>What was one thing the candidate did</a:t>
            </a:r>
            <a:br>
              <a:rPr lang="en" sz="2400"/>
            </a:br>
            <a:r>
              <a:rPr lang="en" sz="2400"/>
              <a:t>that you will start doing too?</a:t>
            </a:r>
            <a:endParaRPr sz="2400"/>
          </a:p>
          <a:p>
            <a:pPr indent="0" lvl="0" marL="0" rtl="0" algn="ctr">
              <a:spcBef>
                <a:spcPts val="1000"/>
              </a:spcBef>
              <a:spcAft>
                <a:spcPts val="1000"/>
              </a:spcAft>
              <a:buNone/>
            </a:pPr>
            <a:r>
              <a:rPr lang="en" sz="2400"/>
              <a:t>What is one thing you'll do differently now</a:t>
            </a:r>
            <a:br>
              <a:rPr lang="en" sz="2400"/>
            </a:br>
            <a:r>
              <a:rPr lang="en" sz="2400"/>
              <a:t>that you've seen this interview?</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32"/>
          <p:cNvSpPr txBox="1"/>
          <p:nvPr>
            <p:ph type="title"/>
          </p:nvPr>
        </p:nvSpPr>
        <p:spPr>
          <a:xfrm>
            <a:off x="452400" y="2526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r>
              <a:rPr lang="en"/>
              <a:t> 1</a:t>
            </a:r>
            <a:endParaRPr/>
          </a:p>
        </p:txBody>
      </p:sp>
      <p:sp>
        <p:nvSpPr>
          <p:cNvPr id="948" name="Google Shape;948;p13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33"/>
          <p:cNvSpPr txBox="1"/>
          <p:nvPr>
            <p:ph type="title"/>
          </p:nvPr>
        </p:nvSpPr>
        <p:spPr>
          <a:xfrm>
            <a:off x="452400" y="2526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954" name="Google Shape;954;p13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55" name="Google Shape;955;p133" title="Screenshot 2025-08-04 at 3.27.31 PM.png"/>
          <p:cNvPicPr preferRelativeResize="0"/>
          <p:nvPr/>
        </p:nvPicPr>
        <p:blipFill>
          <a:blip r:embed="rId3">
            <a:alphaModFix/>
          </a:blip>
          <a:stretch>
            <a:fillRect/>
          </a:stretch>
        </p:blipFill>
        <p:spPr>
          <a:xfrm>
            <a:off x="0" y="996692"/>
            <a:ext cx="9144001" cy="34516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3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961" name="Google Shape;961;p134"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5"/>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967" name="Google Shape;967;p13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36"/>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973" name="Google Shape;973;p13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4" name="Google Shape;974;p136"/>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37"/>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980" name="Google Shape;980;p13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1"/>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76" name="Google Shape;776;p11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3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39"/>
          <p:cNvSpPr txBox="1"/>
          <p:nvPr>
            <p:ph type="title"/>
          </p:nvPr>
        </p:nvSpPr>
        <p:spPr>
          <a:xfrm>
            <a:off x="237075" y="481275"/>
            <a:ext cx="8454600" cy="57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Take our End of Course Survey!</a:t>
            </a:r>
            <a:endParaRPr/>
          </a:p>
        </p:txBody>
      </p:sp>
      <p:sp>
        <p:nvSpPr>
          <p:cNvPr id="991" name="Google Shape;991;p139"/>
          <p:cNvSpPr txBox="1"/>
          <p:nvPr>
            <p:ph idx="12" type="sldNum"/>
          </p:nvPr>
        </p:nvSpPr>
        <p:spPr>
          <a:xfrm>
            <a:off x="8543625" y="4795150"/>
            <a:ext cx="548700" cy="3030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
        <p:nvSpPr>
          <p:cNvPr id="992" name="Google Shape;992;p139"/>
          <p:cNvSpPr txBox="1"/>
          <p:nvPr>
            <p:ph idx="1" type="body"/>
          </p:nvPr>
        </p:nvSpPr>
        <p:spPr>
          <a:xfrm>
            <a:off x="452400" y="1132825"/>
            <a:ext cx="8239200" cy="348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Next week is our last week of classes! </a:t>
            </a:r>
            <a:r>
              <a:rPr b="1" lang="en"/>
              <a:t>We would love to get your feedback on your entire class experience so far! </a:t>
            </a:r>
            <a:endParaRPr b="1"/>
          </a:p>
          <a:p>
            <a:pPr indent="-342900" lvl="0" marL="457200" rtl="0" algn="l">
              <a:spcBef>
                <a:spcPts val="0"/>
              </a:spcBef>
              <a:spcAft>
                <a:spcPts val="0"/>
              </a:spcAft>
              <a:buSzPts val="1800"/>
              <a:buChar char="❒"/>
            </a:pPr>
            <a:r>
              <a:rPr b="1" lang="en"/>
              <a:t>Please take the</a:t>
            </a:r>
            <a:r>
              <a:rPr b="1" lang="en" u="sng">
                <a:solidFill>
                  <a:schemeClr val="hlink"/>
                </a:solidFill>
                <a:hlinkClick r:id="rId3"/>
              </a:rPr>
              <a:t> End of Course Survey</a:t>
            </a:r>
            <a:r>
              <a:rPr b="1" lang="en"/>
              <a:t>! </a:t>
            </a:r>
            <a:endParaRPr b="1"/>
          </a:p>
        </p:txBody>
      </p:sp>
      <p:pic>
        <p:nvPicPr>
          <p:cNvPr descr="7 Minute Timer Relaxing Music Lofi Fish Background&#10;Song- https://www.youtube.com/watch?v=Nh_oj5hsAbs&amp;t=41s&#10;&#10;&#10;&#10;TAGS&#10;7 minute&#10;7 minute countdown&#10;7 minute lo-fi hiphop timer&#10;7 minute timer&#10;countdown&#10;lo-fi music&#10;lofi study song&#10;study music&#10;study timer&#10;time&#10;timer&#10;working music&#10;7 minute timer with music&#10;7 minute clock&#10;lofi hiphop&#10;relaxing timers&#10;relaxing music&#10;relaxing lofi timer&#10;nature timer&#10;meditation&#10;meditation music&#10;relaxing sleep music&#10;school timer&#10;sleep timer&#10;chill timer&#10;chill music&#10;lofi timer&#10;lofi hiphop timer&#10;lofi hip hop" id="993" name="Google Shape;993;p139" title="7 Minute Timer Relaxing Music Lofi Fish Background">
            <a:hlinkClick r:id="rId4"/>
          </p:cNvPr>
          <p:cNvPicPr preferRelativeResize="0"/>
          <p:nvPr/>
        </p:nvPicPr>
        <p:blipFill>
          <a:blip r:embed="rId5">
            <a:alphaModFix/>
          </a:blip>
          <a:stretch>
            <a:fillRect/>
          </a:stretch>
        </p:blipFill>
        <p:spPr>
          <a:xfrm>
            <a:off x="2570650" y="25101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40"/>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999" name="Google Shape;999;p14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0" name="Google Shape;1000;p14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   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a:p>
            <a:pPr indent="-342900" lvl="0" marL="457200" rtl="0" algn="l">
              <a:spcBef>
                <a:spcPts val="0"/>
              </a:spcBef>
              <a:spcAft>
                <a:spcPts val="0"/>
              </a:spcAft>
              <a:buSzPts val="1800"/>
              <a:buChar char="❒"/>
            </a:pPr>
            <a:r>
              <a:rPr lang="en"/>
              <a:t>LAST SESSION ON THURSDAY </a:t>
            </a:r>
            <a:r>
              <a:rPr lang="en"/>
              <a:t>😢</a:t>
            </a:r>
            <a:endParaRPr/>
          </a:p>
          <a:p>
            <a:pPr indent="-342900" lvl="1" marL="914400" rtl="0" algn="l">
              <a:spcBef>
                <a:spcPts val="0"/>
              </a:spcBef>
              <a:spcAft>
                <a:spcPts val="0"/>
              </a:spcAft>
              <a:buSzPts val="1800"/>
              <a:buChar char="○"/>
            </a:pPr>
            <a:r>
              <a:rPr lang="en"/>
              <a:t>Additional resources on how to prepare for an interview</a:t>
            </a:r>
            <a:endParaRPr/>
          </a:p>
          <a:p>
            <a:pPr indent="-342900" lvl="1" marL="914400" rtl="0" algn="l">
              <a:spcBef>
                <a:spcPts val="0"/>
              </a:spcBef>
              <a:spcAft>
                <a:spcPts val="0"/>
              </a:spcAft>
              <a:buSzPts val="1800"/>
              <a:buChar char="○"/>
            </a:pPr>
            <a:r>
              <a:rPr lang="en"/>
              <a:t>What to expect at an interview and </a:t>
            </a:r>
            <a:r>
              <a:rPr lang="en"/>
              <a:t>beyond</a:t>
            </a:r>
            <a:endParaRPr/>
          </a:p>
          <a:p>
            <a:pPr indent="-342900" lvl="1" marL="914400" rtl="0" algn="l">
              <a:spcBef>
                <a:spcPts val="0"/>
              </a:spcBef>
              <a:spcAft>
                <a:spcPts val="0"/>
              </a:spcAft>
              <a:buSzPts val="1800"/>
              <a:buChar char="○"/>
            </a:pPr>
            <a:r>
              <a:rPr lang="en"/>
              <a:t>Life after codepath </a:t>
            </a:r>
            <a:endParaRPr/>
          </a:p>
        </p:txBody>
      </p:sp>
      <p:pic>
        <p:nvPicPr>
          <p:cNvPr id="1001" name="Google Shape;1001;p140"/>
          <p:cNvPicPr preferRelativeResize="0"/>
          <p:nvPr/>
        </p:nvPicPr>
        <p:blipFill>
          <a:blip r:embed="rId3">
            <a:alphaModFix/>
          </a:blip>
          <a:stretch>
            <a:fillRect/>
          </a:stretch>
        </p:blipFill>
        <p:spPr>
          <a:xfrm>
            <a:off x="452400" y="438175"/>
            <a:ext cx="608050" cy="60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112"/>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783" name="Google Shape;783;p112"/>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784" name="Google Shape;784;p112"/>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785" name="Google Shape;785;p112"/>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3"/>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91" name="Google Shape;791;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2" name="Google Shape;792;p11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793" name="Google Shape;793;p113"/>
          <p:cNvSpPr/>
          <p:nvPr/>
        </p:nvSpPr>
        <p:spPr>
          <a:xfrm>
            <a:off x="6867975" y="1998325"/>
            <a:ext cx="2195400" cy="2318700"/>
          </a:xfrm>
          <a:prstGeom prst="roundRect">
            <a:avLst>
              <a:gd fmla="val 16667" name="adj"/>
            </a:avLst>
          </a:prstGeom>
          <a:solidFill>
            <a:srgbClr val="FB7D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oppins"/>
                <a:ea typeface="Poppins"/>
                <a:cs typeface="Poppins"/>
                <a:sym typeface="Poppins"/>
              </a:rPr>
              <a:t>UPDATE ME!</a:t>
            </a:r>
            <a:endParaRPr sz="1200">
              <a:solidFill>
                <a:schemeClr val="dk1"/>
              </a:solidFill>
              <a:latin typeface="Poppins"/>
              <a:ea typeface="Poppins"/>
              <a:cs typeface="Poppins"/>
              <a:sym typeface="Poppins"/>
            </a:endParaRPr>
          </a:p>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Add a fun and engaging icebreaker to help build community and get students ready for the day.</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b="1" lang="en" sz="1200">
                <a:solidFill>
                  <a:schemeClr val="dk1"/>
                </a:solidFill>
                <a:latin typeface="Poppins"/>
                <a:ea typeface="Poppins"/>
                <a:cs typeface="Poppins"/>
                <a:sym typeface="Poppins"/>
              </a:rPr>
              <a:t>DELETE THIS BOX WHEN YOU’RE DONE!</a:t>
            </a:r>
            <a:endParaRPr b="1" sz="1200">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4"/>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799" name="Google Shape;799;p1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0" name="Google Shape;800;p114"/>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801" name="Google Shape;801;p114"/>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15"/>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807" name="Google Shape;807;p11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808" name="Google Shape;808;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9" name="Google Shape;809;p115"/>
          <p:cNvPicPr preferRelativeResize="0"/>
          <p:nvPr/>
        </p:nvPicPr>
        <p:blipFill>
          <a:blip r:embed="rId3">
            <a:alphaModFix/>
          </a:blip>
          <a:stretch>
            <a:fillRect/>
          </a:stretch>
        </p:blipFill>
        <p:spPr>
          <a:xfrm>
            <a:off x="452400" y="350275"/>
            <a:ext cx="679601" cy="679601"/>
          </a:xfrm>
          <a:prstGeom prst="rect">
            <a:avLst/>
          </a:prstGeom>
          <a:noFill/>
          <a:ln>
            <a:noFill/>
          </a:ln>
        </p:spPr>
      </p:pic>
      <p:sp>
        <p:nvSpPr>
          <p:cNvPr id="810" name="Google Shape;810;p115"/>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announcements or reminders. These will often come from the SSL or Liz, so be sure to check in with them to see if there are any that need to be added here if that information hasn’t been shared with you already.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6"/>
          <p:cNvSpPr txBox="1"/>
          <p:nvPr>
            <p:ph type="title"/>
          </p:nvPr>
        </p:nvSpPr>
        <p:spPr>
          <a:xfrm>
            <a:off x="884825" y="2317200"/>
            <a:ext cx="4601700" cy="11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Checkpoint #3</a:t>
            </a:r>
            <a:endParaRPr/>
          </a:p>
        </p:txBody>
      </p:sp>
      <p:sp>
        <p:nvSpPr>
          <p:cNvPr id="816" name="Google Shape;816;p11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5-10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7"/>
          <p:cNvSpPr txBox="1"/>
          <p:nvPr>
            <p:ph idx="2" type="body"/>
          </p:nvPr>
        </p:nvSpPr>
        <p:spPr>
          <a:xfrm>
            <a:off x="604800" y="1717688"/>
            <a:ext cx="8239200" cy="1532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400"/>
              <a:t>Share an instance in which AI helped you:</a:t>
            </a:r>
            <a:endParaRPr sz="2400"/>
          </a:p>
          <a:p>
            <a:pPr indent="-381000" lvl="0" marL="457200" rtl="0" algn="ctr">
              <a:spcBef>
                <a:spcPts val="1000"/>
              </a:spcBef>
              <a:spcAft>
                <a:spcPts val="0"/>
              </a:spcAft>
              <a:buSzPts val="2400"/>
              <a:buChar char="●"/>
            </a:pPr>
            <a:r>
              <a:rPr b="1" lang="en" sz="2400"/>
              <a:t>debug a problem </a:t>
            </a:r>
            <a:r>
              <a:rPr lang="en" sz="2400"/>
              <a:t>🐞</a:t>
            </a:r>
            <a:endParaRPr sz="2400"/>
          </a:p>
          <a:p>
            <a:pPr indent="-381000" lvl="0" marL="457200" rtl="0" algn="ctr">
              <a:spcBef>
                <a:spcPts val="0"/>
              </a:spcBef>
              <a:spcAft>
                <a:spcPts val="0"/>
              </a:spcAft>
              <a:buSzPts val="2400"/>
              <a:buChar char="●"/>
            </a:pPr>
            <a:r>
              <a:rPr b="1" lang="en" sz="2400"/>
              <a:t>understand a new topic</a:t>
            </a:r>
            <a:endParaRPr sz="2400"/>
          </a:p>
        </p:txBody>
      </p:sp>
      <p:sp>
        <p:nvSpPr>
          <p:cNvPr id="822" name="Google Shape;822;p11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3" name="Google Shape;823;p117"/>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2-3 minutes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